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3.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4.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5.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6.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7.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 id="2147483802" r:id="rId2"/>
    <p:sldMasterId id="2147483866" r:id="rId3"/>
    <p:sldMasterId id="2147483967" r:id="rId4"/>
    <p:sldMasterId id="2147484044" r:id="rId5"/>
    <p:sldMasterId id="2147484098" r:id="rId6"/>
    <p:sldMasterId id="2147484153" r:id="rId7"/>
    <p:sldMasterId id="2147484198" r:id="rId8"/>
  </p:sldMasterIdLst>
  <p:notesMasterIdLst>
    <p:notesMasterId r:id="rId12"/>
  </p:notesMasterIdLst>
  <p:handoutMasterIdLst>
    <p:handoutMasterId r:id="rId13"/>
  </p:handoutMasterIdLst>
  <p:sldIdLst>
    <p:sldId id="4250" r:id="rId9"/>
    <p:sldId id="4252" r:id="rId10"/>
    <p:sldId id="4251" r:id="rId11"/>
  </p:sldIdLst>
  <p:sldSz cx="9144000" cy="514826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78" userDrawn="1">
          <p15:clr>
            <a:srgbClr val="A4A3A4"/>
          </p15:clr>
        </p15:guide>
        <p15:guide id="2" pos="45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k Howard"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EDB5"/>
    <a:srgbClr val="FFE79B"/>
    <a:srgbClr val="027AA5"/>
    <a:srgbClr val="F2F3F2"/>
    <a:srgbClr val="CC9B00"/>
    <a:srgbClr val="10436A"/>
    <a:srgbClr val="68CBED"/>
    <a:srgbClr val="7470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817" autoAdjust="0"/>
  </p:normalViewPr>
  <p:slideViewPr>
    <p:cSldViewPr snapToGrid="0">
      <p:cViewPr varScale="1">
        <p:scale>
          <a:sx n="173" d="100"/>
          <a:sy n="173" d="100"/>
        </p:scale>
        <p:origin x="156" y="282"/>
      </p:cViewPr>
      <p:guideLst>
        <p:guide orient="horz" pos="2078"/>
        <p:guide pos="4560"/>
      </p:guideLst>
    </p:cSldViewPr>
  </p:slideViewPr>
  <p:notesTextViewPr>
    <p:cViewPr>
      <p:scale>
        <a:sx n="1" d="1"/>
        <a:sy n="1" d="1"/>
      </p:scale>
      <p:origin x="0" y="0"/>
    </p:cViewPr>
  </p:notesTextViewPr>
  <p:notesViewPr>
    <p:cSldViewPr snapToGrid="0">
      <p:cViewPr varScale="1">
        <p:scale>
          <a:sx n="139" d="100"/>
          <a:sy n="139" d="100"/>
        </p:scale>
        <p:origin x="26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2.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E7F0FE-456B-8549-A45B-B8DA5DC106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41926F-45A7-4D45-AEEE-8D18987280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F74D4D-05C9-2746-BA18-C1F003293733}" type="datetimeFigureOut">
              <a:rPr lang="en-US" smtClean="0"/>
              <a:t>12/3/2023</a:t>
            </a:fld>
            <a:endParaRPr lang="en-US"/>
          </a:p>
        </p:txBody>
      </p:sp>
      <p:sp>
        <p:nvSpPr>
          <p:cNvPr id="4" name="Footer Placeholder 3">
            <a:extLst>
              <a:ext uri="{FF2B5EF4-FFF2-40B4-BE49-F238E27FC236}">
                <a16:creationId xmlns:a16="http://schemas.microsoft.com/office/drawing/2014/main" id="{58805D73-CDCD-6B4E-AB0A-D0D3A051D7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401DCB-4FCF-B244-8365-E5E8D45B8E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345CC3-5853-5142-9FFC-6FAB4FAE70A1}" type="slidenum">
              <a:rPr lang="en-US" smtClean="0"/>
              <a:t>‹#›</a:t>
            </a:fld>
            <a:endParaRPr lang="en-US"/>
          </a:p>
        </p:txBody>
      </p:sp>
    </p:spTree>
    <p:extLst>
      <p:ext uri="{BB962C8B-B14F-4D97-AF65-F5344CB8AC3E}">
        <p14:creationId xmlns:p14="http://schemas.microsoft.com/office/powerpoint/2010/main" val="1816153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4175" y="685800"/>
            <a:ext cx="60896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Rick H</a:t>
            </a:r>
          </a:p>
          <a:p>
            <a:r>
              <a:rPr lang="en-US" dirty="0"/>
              <a:t>Timing:  1.5</a:t>
            </a:r>
          </a:p>
          <a:p>
            <a:r>
              <a:rPr lang="en-US" dirty="0"/>
              <a:t>Key Speaking Points: </a:t>
            </a:r>
          </a:p>
          <a:p>
            <a:pPr lvl="1"/>
            <a:r>
              <a:rPr lang="en-US" dirty="0"/>
              <a:t>Full Lifecycle Knowledge Platform respecting key Separations of Concerns, supporting established Principles &amp; Best Practices, and enabling efficient Workflows</a:t>
            </a:r>
          </a:p>
          <a:p>
            <a:pPr lvl="1"/>
            <a:r>
              <a:rPr lang="en-US" dirty="0"/>
              <a:t>Will see details of key parts of this in upcoming slides including application to Registry and Quality Measurement business cases</a:t>
            </a:r>
          </a:p>
          <a:p>
            <a:pPr lvl="1"/>
            <a:r>
              <a:rPr lang="en-US" dirty="0"/>
              <a:t>Knowledge Assets are extensible and support standards where pragmatic</a:t>
            </a:r>
          </a:p>
          <a:p>
            <a:pPr lvl="1"/>
            <a:r>
              <a:rPr lang="en-US" dirty="0"/>
              <a:t>Open Interfaces – based-on and/or supporting standards-based API’s where appropriate</a:t>
            </a:r>
          </a:p>
          <a:p>
            <a:pPr lvl="1"/>
            <a:r>
              <a:rPr lang="en-US" dirty="0"/>
              <a:t>Open Formats-  Information Models, Terminologies (Semantics), and ‘Libraries’ of reusable and/or sharable Knowledge Representations/ Expressions</a:t>
            </a:r>
          </a:p>
          <a:p>
            <a:pPr lvl="1"/>
            <a:r>
              <a:rPr lang="en-US" dirty="0"/>
              <a:t>Standards-based API’s, Formats, and Patterns where possible/pragmatic (otherwise supported- e.g. translation to/from)</a:t>
            </a:r>
          </a:p>
          <a:p>
            <a:pPr lvl="0"/>
            <a:r>
              <a:rPr lang="en-US" sz="1105" b="0" dirty="0"/>
              <a:t>Goal: Apervita addresses key areas called out in the RFP such as Analytics and Data Science, support for other Quality Programs (Clinical Policy Digitization, QI Activities for Board Cert), and enable and realize critical architectural principles for ACEP’s Next Generation Digital Platform</a:t>
            </a:r>
            <a:endParaRPr lang="en-US" dirty="0"/>
          </a:p>
          <a:p>
            <a:pPr lvl="0"/>
            <a:r>
              <a:rPr lang="en-US" dirty="0"/>
              <a:t>Transition:</a:t>
            </a:r>
          </a:p>
          <a:p>
            <a:pPr lvl="1"/>
            <a:r>
              <a:rPr lang="en-US" dirty="0"/>
              <a:t>To speak to how we will not only deliver a high-quality technical solution, but consistent project execution and true strategic partnership, I will hand it to Mike </a:t>
            </a:r>
            <a:r>
              <a:rPr lang="en-US" dirty="0" err="1"/>
              <a:t>Garzone</a:t>
            </a:r>
            <a:r>
              <a:rPr lang="en-US" dirty="0"/>
              <a:t> who will share more about </a:t>
            </a:r>
          </a:p>
          <a:p>
            <a:endParaRPr lang="en-US" dirty="0"/>
          </a:p>
        </p:txBody>
      </p:sp>
    </p:spTree>
    <p:extLst>
      <p:ext uri="{BB962C8B-B14F-4D97-AF65-F5344CB8AC3E}">
        <p14:creationId xmlns:p14="http://schemas.microsoft.com/office/powerpoint/2010/main" val="423905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Rick H</a:t>
            </a:r>
          </a:p>
          <a:p>
            <a:r>
              <a:rPr lang="en-US" dirty="0"/>
              <a:t>Timing:  1.5</a:t>
            </a:r>
          </a:p>
          <a:p>
            <a:r>
              <a:rPr lang="en-US" dirty="0"/>
              <a:t>Key Speaking Points: </a:t>
            </a:r>
          </a:p>
          <a:p>
            <a:pPr lvl="1"/>
            <a:r>
              <a:rPr lang="en-US" dirty="0"/>
              <a:t>Full Lifecycle Knowledge Platform respecting key Separations of Concerns, supporting established Principles &amp; Best Practices, and enabling efficient Workflows</a:t>
            </a:r>
          </a:p>
          <a:p>
            <a:pPr lvl="1"/>
            <a:r>
              <a:rPr lang="en-US" dirty="0"/>
              <a:t>Will see details of key parts of this in upcoming slides including application to Registry and Quality Measurement business cases</a:t>
            </a:r>
          </a:p>
          <a:p>
            <a:pPr lvl="1"/>
            <a:r>
              <a:rPr lang="en-US" dirty="0"/>
              <a:t>Knowledge Assets are extensible and support standards where pragmatic</a:t>
            </a:r>
          </a:p>
          <a:p>
            <a:pPr lvl="1"/>
            <a:r>
              <a:rPr lang="en-US" dirty="0"/>
              <a:t>Open Interfaces – based-on and/or supporting standards-based API’s where appropriate</a:t>
            </a:r>
          </a:p>
          <a:p>
            <a:pPr lvl="1"/>
            <a:r>
              <a:rPr lang="en-US" dirty="0"/>
              <a:t>Open Formats-  Information Models, Terminologies (Semantics), and ‘Libraries’ of reusable and/or sharable Knowledge Representations/ Expressions</a:t>
            </a:r>
          </a:p>
          <a:p>
            <a:pPr lvl="1"/>
            <a:r>
              <a:rPr lang="en-US" dirty="0"/>
              <a:t>Standards-based API’s, Formats, and Patterns where possible/pragmatic (otherwise supported- e.g. translation to/from)</a:t>
            </a:r>
          </a:p>
          <a:p>
            <a:pPr lvl="0"/>
            <a:r>
              <a:rPr lang="en-US" sz="1105" b="0" dirty="0"/>
              <a:t>Goal: Apervita addresses key areas called out in the RFP such as Analytics and Data Science, support for other Quality Programs (Clinical Policy Digitization, QI Activities for Board Cert), and enable and realize critical architectural principles for ACEP’s Next Generation Digital Platform</a:t>
            </a:r>
            <a:endParaRPr lang="en-US" dirty="0"/>
          </a:p>
          <a:p>
            <a:pPr lvl="0"/>
            <a:r>
              <a:rPr lang="en-US" dirty="0"/>
              <a:t>Transition:</a:t>
            </a:r>
          </a:p>
          <a:p>
            <a:pPr lvl="1"/>
            <a:r>
              <a:rPr lang="en-US" dirty="0"/>
              <a:t>To speak to how we will not only deliver a high-quality technical solution, but consistent project execution and true strategic partnership, I will hand it to Mike </a:t>
            </a:r>
            <a:r>
              <a:rPr lang="en-US" dirty="0" err="1"/>
              <a:t>Garzone</a:t>
            </a:r>
            <a:r>
              <a:rPr lang="en-US" dirty="0"/>
              <a:t> who will share more about </a:t>
            </a:r>
          </a:p>
          <a:p>
            <a:endParaRPr lang="en-US" dirty="0"/>
          </a:p>
        </p:txBody>
      </p:sp>
    </p:spTree>
    <p:extLst>
      <p:ext uri="{BB962C8B-B14F-4D97-AF65-F5344CB8AC3E}">
        <p14:creationId xmlns:p14="http://schemas.microsoft.com/office/powerpoint/2010/main" val="75670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Rick H</a:t>
            </a:r>
          </a:p>
          <a:p>
            <a:r>
              <a:rPr lang="en-US" dirty="0"/>
              <a:t>Timing:  1.5</a:t>
            </a:r>
          </a:p>
          <a:p>
            <a:r>
              <a:rPr lang="en-US" dirty="0"/>
              <a:t>Key Speaking Points: </a:t>
            </a:r>
          </a:p>
          <a:p>
            <a:pPr lvl="1"/>
            <a:r>
              <a:rPr lang="en-US" dirty="0"/>
              <a:t>Full Lifecycle Knowledge Platform respecting key Separations of Concerns, supporting established Principles &amp; Best Practices, and enabling efficient Workflows</a:t>
            </a:r>
          </a:p>
          <a:p>
            <a:pPr lvl="1"/>
            <a:r>
              <a:rPr lang="en-US" dirty="0"/>
              <a:t>Will see details of key parts of this in upcoming slides including application to Registry and Quality Measurement business cases</a:t>
            </a:r>
          </a:p>
          <a:p>
            <a:pPr lvl="1"/>
            <a:r>
              <a:rPr lang="en-US" dirty="0"/>
              <a:t>Knowledge Assets are extensible and support standards where pragmatic</a:t>
            </a:r>
          </a:p>
          <a:p>
            <a:pPr lvl="1"/>
            <a:r>
              <a:rPr lang="en-US" dirty="0"/>
              <a:t>Open Interfaces – based-on and/or supporting standards-based API’s where appropriate</a:t>
            </a:r>
          </a:p>
          <a:p>
            <a:pPr lvl="1"/>
            <a:r>
              <a:rPr lang="en-US" dirty="0"/>
              <a:t>Open Formats-  Information Models, Terminologies (Semantics), and ‘Libraries’ of reusable and/or sharable Knowledge Representations/ Expressions</a:t>
            </a:r>
          </a:p>
          <a:p>
            <a:pPr lvl="1"/>
            <a:r>
              <a:rPr lang="en-US" dirty="0"/>
              <a:t>Standards-based API’s, Formats, and Patterns where possible/pragmatic (otherwise supported- e.g. translation to/from)</a:t>
            </a:r>
          </a:p>
          <a:p>
            <a:pPr lvl="0"/>
            <a:r>
              <a:rPr lang="en-US" sz="1105" b="0" dirty="0"/>
              <a:t>Goal: Apervita addresses key areas called out in the RFP such as Analytics and Data Science, support for other Quality Programs (Clinical Policy Digitization, QI Activities for Board Cert), and enable and realize critical architectural principles for ACEP’s Next Generation Digital Platform</a:t>
            </a:r>
            <a:endParaRPr lang="en-US" dirty="0"/>
          </a:p>
          <a:p>
            <a:pPr lvl="0"/>
            <a:r>
              <a:rPr lang="en-US" dirty="0"/>
              <a:t>Transition:</a:t>
            </a:r>
          </a:p>
          <a:p>
            <a:pPr lvl="1"/>
            <a:r>
              <a:rPr lang="en-US" dirty="0"/>
              <a:t>To speak to how we will not only deliver a high-quality technical solution, but consistent project execution and true strategic partnership, I will hand it to Mike </a:t>
            </a:r>
            <a:r>
              <a:rPr lang="en-US" dirty="0" err="1"/>
              <a:t>Garzone</a:t>
            </a:r>
            <a:r>
              <a:rPr lang="en-US" dirty="0"/>
              <a:t> who will share more about </a:t>
            </a:r>
          </a:p>
          <a:p>
            <a:endParaRPr lang="en-US" dirty="0"/>
          </a:p>
        </p:txBody>
      </p:sp>
    </p:spTree>
    <p:extLst>
      <p:ext uri="{BB962C8B-B14F-4D97-AF65-F5344CB8AC3E}">
        <p14:creationId xmlns:p14="http://schemas.microsoft.com/office/powerpoint/2010/main" val="1505866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tif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tif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tiff"/><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tiff"/><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tiff"/><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44.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tif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191"/>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defRPr b="0">
                <a:solidFill>
                  <a:schemeClr val="accent5">
                    <a:lumMod val="60000"/>
                    <a:lumOff val="40000"/>
                  </a:schemeClr>
                </a:solidFill>
                <a:latin typeface="+mn-lt"/>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95058"/>
            <a:ext cx="8229600" cy="486152"/>
          </a:xfrm>
        </p:spPr>
        <p:txBody>
          <a:bodyPr anchor="t" anchorCtr="0"/>
          <a:lstStyle>
            <a:lvl1pPr algn="ctr">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77639"/>
            <a:ext cx="8229600" cy="640080"/>
          </a:xfrm>
        </p:spPr>
        <p:txBody>
          <a:bodyPr>
            <a:noAutofit/>
          </a:bodyPr>
          <a:lstStyle>
            <a:lvl1pPr marL="0" indent="0" algn="ctr">
              <a:lnSpc>
                <a:spcPct val="100000"/>
              </a:lnSpc>
              <a:spcBef>
                <a:spcPts val="0"/>
              </a:spcBef>
              <a:buNone/>
              <a:defRPr sz="15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1654688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3B873DA-70C9-E845-BA76-159F1F42FE38}"/>
              </a:ext>
            </a:extLst>
          </p:cNvPr>
          <p:cNvPicPr>
            <a:picLocks noChangeAspect="1"/>
          </p:cNvPicPr>
          <p:nvPr userDrawn="1"/>
        </p:nvPicPr>
        <p:blipFill>
          <a:blip r:embed="rId2"/>
          <a:stretch>
            <a:fillRect/>
          </a:stretch>
        </p:blipFill>
        <p:spPr>
          <a:xfrm>
            <a:off x="0" y="2381"/>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effectLst/>
        </p:spPr>
        <p:txBody>
          <a:bodyPr/>
          <a:lstStyle>
            <a:lvl1pPr>
              <a:defRPr b="0">
                <a:solidFill>
                  <a:schemeClr val="accent5">
                    <a:lumMod val="60000"/>
                    <a:lumOff val="40000"/>
                  </a:schemeClr>
                </a:solidFill>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1"/>
          </a:xfrm>
        </p:spPr>
        <p:txBody>
          <a:bodyPr>
            <a:noAutofit/>
          </a:bodyPr>
          <a:lstStyle>
            <a:lvl1pPr marL="0" indent="0" algn="l">
              <a:lnSpc>
                <a:spcPct val="100000"/>
              </a:lnSpc>
              <a:spcBef>
                <a:spcPts val="0"/>
              </a:spcBef>
              <a:buNone/>
              <a:defRPr sz="150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1" y="514501"/>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236875215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up_Comparison-4">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3338789"/>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3430229"/>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9" name="Pentagon 35">
            <a:extLst>
              <a:ext uri="{FF2B5EF4-FFF2-40B4-BE49-F238E27FC236}">
                <a16:creationId xmlns:a16="http://schemas.microsoft.com/office/drawing/2014/main" id="{0BADB6F4-315D-744C-A4DC-64DF6E0A0FCF}"/>
              </a:ext>
            </a:extLst>
          </p:cNvPr>
          <p:cNvSpPr/>
          <p:nvPr userDrawn="1"/>
        </p:nvSpPr>
        <p:spPr>
          <a:xfrm>
            <a:off x="457199"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2">
            <a:extLst>
              <a:ext uri="{FF2B5EF4-FFF2-40B4-BE49-F238E27FC236}">
                <a16:creationId xmlns:a16="http://schemas.microsoft.com/office/drawing/2014/main" id="{4794DE5F-6C58-F84B-986C-8BCE5BE6104D}"/>
              </a:ext>
            </a:extLst>
          </p:cNvPr>
          <p:cNvSpPr>
            <a:spLocks noGrp="1"/>
          </p:cNvSpPr>
          <p:nvPr>
            <p:ph type="body" sz="quarter" idx="29"/>
          </p:nvPr>
        </p:nvSpPr>
        <p:spPr>
          <a:xfrm>
            <a:off x="548641" y="10972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535165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up_Comparison-5">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41164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4207880"/>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7" name="Pentagon 35">
            <a:extLst>
              <a:ext uri="{FF2B5EF4-FFF2-40B4-BE49-F238E27FC236}">
                <a16:creationId xmlns:a16="http://schemas.microsoft.com/office/drawing/2014/main" id="{1ED8C2B0-BE9A-BE4F-87D4-70DF05F73B87}"/>
              </a:ext>
            </a:extLst>
          </p:cNvPr>
          <p:cNvSpPr/>
          <p:nvPr userDrawn="1"/>
        </p:nvSpPr>
        <p:spPr>
          <a:xfrm>
            <a:off x="457199"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2BD2AFB2-CE46-F949-8AF9-1A3BD70C2C7A}"/>
              </a:ext>
            </a:extLst>
          </p:cNvPr>
          <p:cNvSpPr>
            <a:spLocks noGrp="1"/>
          </p:cNvSpPr>
          <p:nvPr>
            <p:ph type="body" sz="quarter" idx="29"/>
          </p:nvPr>
        </p:nvSpPr>
        <p:spPr>
          <a:xfrm>
            <a:off x="548641" y="10972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1194202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eft-Colorbloc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457200" y="1005839"/>
            <a:ext cx="1847089" cy="3657600"/>
          </a:xfrm>
          <a:solidFill>
            <a:schemeClr val="accent1"/>
          </a:solidFill>
        </p:spPr>
        <p:txBody>
          <a:bodyPr lIns="118872" tIns="1234440" rIns="118872" bIns="118872" anchor="t" anchorCtr="0">
            <a:normAutofit/>
          </a:bodyPr>
          <a:lstStyle>
            <a:lvl1pPr marL="0" indent="0">
              <a:buNone/>
              <a:defRPr sz="12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FAA9325F-EAEC-7D47-B015-1BA910E1DAB0}"/>
              </a:ext>
            </a:extLst>
          </p:cNvPr>
          <p:cNvSpPr>
            <a:spLocks noGrp="1"/>
          </p:cNvSpPr>
          <p:nvPr>
            <p:ph type="body" sz="quarter" idx="21"/>
          </p:nvPr>
        </p:nvSpPr>
        <p:spPr>
          <a:xfrm>
            <a:off x="571500" y="1738763"/>
            <a:ext cx="1618488" cy="352425"/>
          </a:xfrm>
        </p:spPr>
        <p:txBody>
          <a:bodyPr/>
          <a:lstStyle>
            <a:lvl1pPr marL="0" indent="0">
              <a:buNone/>
              <a:defRPr b="1">
                <a:solidFill>
                  <a:schemeClr val="bg1"/>
                </a:solidFill>
              </a:defRPr>
            </a:lvl1pPr>
          </a:lstStyle>
          <a:p>
            <a:pPr lvl="0"/>
            <a:r>
              <a:rPr lang="en-US"/>
              <a:t>Click to edit Master text styles</a:t>
            </a:r>
          </a:p>
        </p:txBody>
      </p:sp>
      <p:sp>
        <p:nvSpPr>
          <p:cNvPr id="7" name="Picture Placeholder 6">
            <a:extLst>
              <a:ext uri="{FF2B5EF4-FFF2-40B4-BE49-F238E27FC236}">
                <a16:creationId xmlns:a16="http://schemas.microsoft.com/office/drawing/2014/main" id="{3D4A2E9E-05AC-D745-A3AE-514E5BC97483}"/>
              </a:ext>
            </a:extLst>
          </p:cNvPr>
          <p:cNvSpPr>
            <a:spLocks noGrp="1"/>
          </p:cNvSpPr>
          <p:nvPr>
            <p:ph type="pic" sz="quarter" idx="22"/>
          </p:nvPr>
        </p:nvSpPr>
        <p:spPr>
          <a:xfrm>
            <a:off x="571500" y="1152145"/>
            <a:ext cx="503238" cy="503238"/>
          </a:xfrm>
        </p:spPr>
        <p:txBody>
          <a:bodyPr lIns="0" anchor="t" anchorCtr="0">
            <a:normAutofit/>
          </a:bodyPr>
          <a:lstStyle>
            <a:lvl1pPr marL="0" indent="0" algn="l">
              <a:buNone/>
              <a:defRPr sz="800">
                <a:solidFill>
                  <a:schemeClr val="bg1"/>
                </a:solidFill>
              </a:defRPr>
            </a:lvl1pPr>
          </a:lstStyle>
          <a:p>
            <a:r>
              <a:rPr lang="en-US" dirty="0"/>
              <a:t>Click icon to add picture</a:t>
            </a:r>
          </a:p>
        </p:txBody>
      </p:sp>
    </p:spTree>
    <p:extLst>
      <p:ext uri="{BB962C8B-B14F-4D97-AF65-F5344CB8AC3E}">
        <p14:creationId xmlns:p14="http://schemas.microsoft.com/office/powerpoint/2010/main" val="12382540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4498BB-04D6-BF4F-9A84-E080C8D2E884}"/>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6" name="Title Placeholder 1">
            <a:extLst>
              <a:ext uri="{FF2B5EF4-FFF2-40B4-BE49-F238E27FC236}">
                <a16:creationId xmlns:a16="http://schemas.microsoft.com/office/drawing/2014/main" id="{75427C15-CB84-6449-ACA0-C9DA5EAB9EB0}"/>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19B21759-BBC4-D34D-882D-81D79E6DF7DB}"/>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Tree>
    <p:extLst>
      <p:ext uri="{BB962C8B-B14F-4D97-AF65-F5344CB8AC3E}">
        <p14:creationId xmlns:p14="http://schemas.microsoft.com/office/powerpoint/2010/main" val="1544741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57C734-5149-FF42-BA51-67CF9B6A2DFB}"/>
              </a:ext>
            </a:extLst>
          </p:cNvPr>
          <p:cNvSpPr/>
          <p:nvPr userDrawn="1"/>
        </p:nvSpPr>
        <p:spPr>
          <a:xfrm>
            <a:off x="369394" y="4640013"/>
            <a:ext cx="8512709" cy="42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dirty="0"/>
          </a:p>
        </p:txBody>
      </p:sp>
    </p:spTree>
    <p:extLst>
      <p:ext uri="{BB962C8B-B14F-4D97-AF65-F5344CB8AC3E}">
        <p14:creationId xmlns:p14="http://schemas.microsoft.com/office/powerpoint/2010/main" val="16299301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Column_Separate_St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8328"/>
            <a:ext cx="8229600" cy="292608"/>
          </a:xfrm>
          <a:prstGeom prst="rect">
            <a:avLst/>
          </a:prstGeom>
        </p:spPr>
        <p:txBody>
          <a:bodyPr anchor="t" anchorCtr="0"/>
          <a:lstStyle>
            <a:lvl1pPr algn="l">
              <a:defRPr sz="24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685800"/>
            <a:ext cx="8229600" cy="256032"/>
          </a:xfrm>
        </p:spPr>
        <p:txBody>
          <a:bodyPr>
            <a:noAutofit/>
          </a:bodyPr>
          <a:lstStyle>
            <a:lvl1pPr marL="0" indent="0" algn="l">
              <a:buNone/>
              <a:defRPr sz="1800" b="0" i="0">
                <a:solidFill>
                  <a:schemeClr val="bg2">
                    <a:lumMod val="50000"/>
                  </a:schemeClr>
                </a:solidFill>
                <a:latin typeface="Libre Franklin"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0" y="1005840"/>
            <a:ext cx="4005263" cy="365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8" y="1005840"/>
            <a:ext cx="4005262" cy="365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5F54B9B-6A95-2A47-9C20-E078DE3DC270}"/>
              </a:ext>
            </a:extLst>
          </p:cNvPr>
          <p:cNvSpPr>
            <a:spLocks noGrp="1"/>
          </p:cNvSpPr>
          <p:nvPr>
            <p:ph type="ftr" sz="quarter" idx="3"/>
          </p:nvPr>
        </p:nvSpPr>
        <p:spPr>
          <a:xfrm>
            <a:off x="3657600" y="4906482"/>
            <a:ext cx="4572000" cy="99573"/>
          </a:xfrm>
          <a:prstGeom prst="rect">
            <a:avLst/>
          </a:prstGeom>
        </p:spPr>
        <p:txBody>
          <a:bodyPr vert="horz" lIns="0" tIns="0" rIns="0" bIns="0" rtlCol="0" anchor="b" anchorCtr="0"/>
          <a:lstStyle>
            <a:lvl1pPr algn="r">
              <a:defRPr sz="600" b="0" i="0">
                <a:solidFill>
                  <a:schemeClr val="accent3"/>
                </a:solidFill>
                <a:latin typeface="Libre Franklin" pitchFamily="2" charset="77"/>
              </a:defRPr>
            </a:lvl1pPr>
          </a:lstStyle>
          <a:p>
            <a:r>
              <a:rPr lang="en-US" b="1" dirty="0"/>
              <a:t>RESTRICTED </a:t>
            </a:r>
            <a:r>
              <a:rPr lang="en-US" dirty="0"/>
              <a:t>- For limited Apervita internal use only - Do Not Distribute.   |   © 2019 Apervita, Inc. All Rights Reserved.</a:t>
            </a:r>
          </a:p>
        </p:txBody>
      </p:sp>
      <p:sp>
        <p:nvSpPr>
          <p:cNvPr id="10" name="Slide Number Placeholder 5">
            <a:extLst>
              <a:ext uri="{FF2B5EF4-FFF2-40B4-BE49-F238E27FC236}">
                <a16:creationId xmlns:a16="http://schemas.microsoft.com/office/drawing/2014/main" id="{E37F4A92-DBF7-9640-8ED2-F29C56ABC57B}"/>
              </a:ext>
            </a:extLst>
          </p:cNvPr>
          <p:cNvSpPr>
            <a:spLocks noGrp="1"/>
          </p:cNvSpPr>
          <p:nvPr>
            <p:ph type="sldNum" sz="quarter" idx="4"/>
          </p:nvPr>
        </p:nvSpPr>
        <p:spPr>
          <a:xfrm>
            <a:off x="8229600" y="4905471"/>
            <a:ext cx="457200" cy="100584"/>
          </a:xfrm>
          <a:prstGeom prst="rect">
            <a:avLst/>
          </a:prstGeom>
        </p:spPr>
        <p:txBody>
          <a:bodyPr lIns="0" tIns="0" rIns="0" bIns="0" anchor="b" anchorCtr="0"/>
          <a:lstStyle>
            <a:lvl1pPr algn="r">
              <a:defRPr sz="600" b="1" i="0">
                <a:solidFill>
                  <a:schemeClr val="bg2">
                    <a:lumMod val="50000"/>
                  </a:schemeClr>
                </a:solidFill>
                <a:latin typeface="Libre Franklin" pitchFamily="2" charset="77"/>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3552618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99" b="0" i="0">
                <a:solidFill>
                  <a:srgbClr val="7E7E7E"/>
                </a:solidFill>
                <a:latin typeface="Arial Unicode MS"/>
                <a:cs typeface="Arial Unicode MS"/>
              </a:defRPr>
            </a:lvl1pPr>
          </a:lstStyle>
          <a:p>
            <a:endParaRPr/>
          </a:p>
        </p:txBody>
      </p:sp>
      <p:sp>
        <p:nvSpPr>
          <p:cNvPr id="3" name="Holder 3"/>
          <p:cNvSpPr>
            <a:spLocks noGrp="1"/>
          </p:cNvSpPr>
          <p:nvPr>
            <p:ph type="body" idx="1"/>
          </p:nvPr>
        </p:nvSpPr>
        <p:spPr/>
        <p:txBody>
          <a:bodyPr lIns="0" tIns="0" rIns="0" bIns="0"/>
          <a:lstStyle>
            <a:lvl1pPr>
              <a:defRPr sz="1400" b="0" i="0">
                <a:solidFill>
                  <a:srgbClr val="585858"/>
                </a:solidFill>
                <a:latin typeface="Arial Unicode MS"/>
                <a:cs typeface="Arial Unicode MS"/>
              </a:defRPr>
            </a:lvl1pPr>
          </a:lstStyle>
          <a:p>
            <a:endParaRPr/>
          </a:p>
        </p:txBody>
      </p:sp>
      <p:sp>
        <p:nvSpPr>
          <p:cNvPr id="4" name="Holder 4"/>
          <p:cNvSpPr>
            <a:spLocks noGrp="1"/>
          </p:cNvSpPr>
          <p:nvPr>
            <p:ph type="ftr" sz="quarter" idx="5"/>
          </p:nvPr>
        </p:nvSpPr>
        <p:spPr/>
        <p:txBody>
          <a:bodyPr lIns="0" tIns="0" rIns="0" bIns="0"/>
          <a:lstStyle>
            <a:lvl1pPr>
              <a:defRPr sz="600" b="0" i="0">
                <a:solidFill>
                  <a:srgbClr val="CACACA"/>
                </a:solidFill>
                <a:latin typeface="Arial"/>
                <a:cs typeface="Arial"/>
              </a:defRPr>
            </a:lvl1pPr>
          </a:lstStyle>
          <a:p>
            <a:pPr marL="12696">
              <a:lnSpc>
                <a:spcPct val="100000"/>
              </a:lnSpc>
              <a:spcBef>
                <a:spcPts val="40"/>
              </a:spcBef>
            </a:pPr>
            <a:r>
              <a:rPr lang="en-US" b="1" spc="-5"/>
              <a:t>RESTRICTED </a:t>
            </a:r>
            <a:r>
              <a:rPr lang="en-US"/>
              <a:t>- For </a:t>
            </a:r>
            <a:r>
              <a:rPr lang="en-US" spc="-5"/>
              <a:t>limited Apervita internal use only </a:t>
            </a:r>
            <a:r>
              <a:rPr lang="en-US"/>
              <a:t>- </a:t>
            </a:r>
            <a:r>
              <a:rPr lang="en-US" spc="-5"/>
              <a:t>Do </a:t>
            </a:r>
            <a:r>
              <a:rPr lang="en-US"/>
              <a:t>Not </a:t>
            </a:r>
            <a:r>
              <a:rPr lang="en-US" spc="-5"/>
              <a:t>Distribute. </a:t>
            </a:r>
            <a:r>
              <a:rPr lang="en-US"/>
              <a:t>| © </a:t>
            </a:r>
            <a:r>
              <a:rPr lang="en-US" spc="-5"/>
              <a:t>2020 Apervita, </a:t>
            </a:r>
            <a:r>
              <a:rPr lang="en-US"/>
              <a:t>Inc.</a:t>
            </a:r>
            <a:r>
              <a:rPr lang="en-US" spc="85"/>
              <a:t> </a:t>
            </a:r>
            <a:r>
              <a:rPr lang="en-US" spc="-5"/>
              <a:t>All Rights Reserved.</a:t>
            </a:r>
            <a:endParaRPr lang="en-US" spc="-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12/3/2023</a:t>
            </a:fld>
            <a:endParaRPr lang="en-US"/>
          </a:p>
        </p:txBody>
      </p:sp>
      <p:sp>
        <p:nvSpPr>
          <p:cNvPr id="6" name="Holder 6"/>
          <p:cNvSpPr>
            <a:spLocks noGrp="1"/>
          </p:cNvSpPr>
          <p:nvPr>
            <p:ph type="sldNum" sz="quarter" idx="7"/>
          </p:nvPr>
        </p:nvSpPr>
        <p:spPr/>
        <p:txBody>
          <a:bodyPr lIns="0" tIns="0" rIns="0" bIns="0"/>
          <a:lstStyle>
            <a:lvl1pPr>
              <a:defRPr sz="600" b="1" i="0">
                <a:solidFill>
                  <a:srgbClr val="707070"/>
                </a:solidFill>
                <a:latin typeface="Arial"/>
                <a:cs typeface="Arial"/>
              </a:defRPr>
            </a:lvl1pPr>
          </a:lstStyle>
          <a:p>
            <a:pPr marL="38089">
              <a:spcBef>
                <a:spcPts val="40"/>
              </a:spcBef>
            </a:pPr>
            <a:fld id="{81D60167-4931-47E6-BA6A-407CBD079E47}" type="slidenum">
              <a:rPr lang="en-US" spc="-5" smtClean="0"/>
              <a:pPr marL="38089">
                <a:spcBef>
                  <a:spcPts val="40"/>
                </a:spcBef>
              </a:pPr>
              <a:t>‹#›</a:t>
            </a:fld>
            <a:endParaRPr lang="en-US" spc="-5" dirty="0"/>
          </a:p>
        </p:txBody>
      </p:sp>
    </p:spTree>
    <p:extLst>
      <p:ext uri="{BB962C8B-B14F-4D97-AF65-F5344CB8AC3E}">
        <p14:creationId xmlns:p14="http://schemas.microsoft.com/office/powerpoint/2010/main" val="203768590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63"/>
        <p:cNvGrpSpPr/>
        <p:nvPr/>
      </p:nvGrpSpPr>
      <p:grpSpPr>
        <a:xfrm>
          <a:off x="0" y="0"/>
          <a:ext cx="0" cy="0"/>
          <a:chOff x="0" y="0"/>
          <a:chExt cx="0" cy="0"/>
        </a:xfrm>
      </p:grpSpPr>
      <p:sp>
        <p:nvSpPr>
          <p:cNvPr id="6" name="Rectangle">
            <a:extLst>
              <a:ext uri="{FF2B5EF4-FFF2-40B4-BE49-F238E27FC236}">
                <a16:creationId xmlns:a16="http://schemas.microsoft.com/office/drawing/2014/main" id="{CAAF79D2-DC8B-3E40-A298-CEECF6ABF54F}"/>
              </a:ext>
            </a:extLst>
          </p:cNvPr>
          <p:cNvSpPr/>
          <p:nvPr userDrawn="1"/>
        </p:nvSpPr>
        <p:spPr>
          <a:xfrm>
            <a:off x="0" y="4797503"/>
            <a:ext cx="9144000" cy="350760"/>
          </a:xfrm>
          <a:prstGeom prst="rect">
            <a:avLst/>
          </a:prstGeom>
          <a:solidFill>
            <a:srgbClr val="5CC0E9"/>
          </a:solidFill>
          <a:ln w="3175">
            <a:miter lim="400000"/>
          </a:ln>
        </p:spPr>
        <p:txBody>
          <a:bodyPr lIns="19050" tIns="19050" rIns="19050" bIns="19050"/>
          <a:lstStyle/>
          <a:p>
            <a:pPr>
              <a:defRPr sz="3200">
                <a:solidFill>
                  <a:srgbClr val="FFFFFF"/>
                </a:solidFill>
              </a:defRPr>
            </a:pPr>
            <a:endParaRPr sz="1200"/>
          </a:p>
        </p:txBody>
      </p:sp>
      <p:sp>
        <p:nvSpPr>
          <p:cNvPr id="64" name="Google Shape;64;p16"/>
          <p:cNvSpPr txBox="1">
            <a:spLocks noGrp="1"/>
          </p:cNvSpPr>
          <p:nvPr>
            <p:ph type="title" hasCustomPrompt="1"/>
          </p:nvPr>
        </p:nvSpPr>
        <p:spPr>
          <a:xfrm>
            <a:off x="228600" y="732197"/>
            <a:ext cx="8686800" cy="394457"/>
          </a:xfrm>
          <a:prstGeom prst="rect">
            <a:avLst/>
          </a:prstGeom>
        </p:spPr>
        <p:txBody>
          <a:bodyPr spcFirstLastPara="1" wrap="square" lIns="91440" tIns="91425" rIns="91425" bIns="91425" anchor="t" anchorCtr="0"/>
          <a:lstStyle>
            <a:lvl1pPr lvl="0" algn="l" rtl="0">
              <a:lnSpc>
                <a:spcPct val="100000"/>
              </a:lnSpc>
              <a:spcBef>
                <a:spcPts val="0"/>
              </a:spcBef>
              <a:spcAft>
                <a:spcPts val="0"/>
              </a:spcAft>
              <a:buSzPts val="2800"/>
              <a:buNone/>
              <a:defRPr sz="1400" b="1" i="0">
                <a:solidFill>
                  <a:srgbClr val="066D9F"/>
                </a:solidFill>
                <a:latin typeface="Raleway" panose="020B0503030101060003" pitchFamily="34" charset="77"/>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CLICK TO EDIT MASTER TITLE STYLE</a:t>
            </a:r>
          </a:p>
        </p:txBody>
      </p:sp>
      <p:sp>
        <p:nvSpPr>
          <p:cNvPr id="66" name="Google Shape;66;p16"/>
          <p:cNvSpPr txBox="1">
            <a:spLocks noGrp="1"/>
          </p:cNvSpPr>
          <p:nvPr>
            <p:ph type="sldNum" idx="12"/>
          </p:nvPr>
        </p:nvSpPr>
        <p:spPr>
          <a:xfrm>
            <a:off x="42331" y="4923849"/>
            <a:ext cx="182880" cy="150423"/>
          </a:xfrm>
          <a:prstGeom prst="rect">
            <a:avLst/>
          </a:prstGeom>
        </p:spPr>
        <p:txBody>
          <a:bodyPr spcFirstLastPara="1" wrap="square" lIns="0" tIns="0" rIns="0" bIns="0" anchor="ctr" anchorCtr="0">
            <a:noAutofit/>
          </a:bodyPr>
          <a:lstStyle>
            <a:lvl1pPr lvl="0" algn="r" rtl="0">
              <a:buNone/>
              <a:defRPr sz="500" b="0" i="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
        <p:nvSpPr>
          <p:cNvPr id="5" name="Copyright © 2018. This information is the property of Apervita, Inc. and is Strictly Confidential. Apervita is a registered trademark of Apervita, Inc.">
            <a:extLst>
              <a:ext uri="{FF2B5EF4-FFF2-40B4-BE49-F238E27FC236}">
                <a16:creationId xmlns:a16="http://schemas.microsoft.com/office/drawing/2014/main" id="{41F94697-F069-C14E-A241-1FFDCAB04336}"/>
              </a:ext>
            </a:extLst>
          </p:cNvPr>
          <p:cNvSpPr txBox="1"/>
          <p:nvPr userDrawn="1"/>
        </p:nvSpPr>
        <p:spPr>
          <a:xfrm>
            <a:off x="336554" y="4949723"/>
            <a:ext cx="5478263" cy="9867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noAutofit/>
          </a:bodyPr>
          <a:lstStyle>
            <a:lvl1pPr algn="l" defTabSz="914400">
              <a:defRPr sz="900" cap="all">
                <a:solidFill>
                  <a:srgbClr val="FFFFFF"/>
                </a:solidFill>
                <a:uFill>
                  <a:solidFill>
                    <a:srgbClr val="676767"/>
                  </a:solidFill>
                </a:uFill>
                <a:latin typeface="Helvetica"/>
                <a:ea typeface="Helvetica"/>
                <a:cs typeface="Helvetica"/>
                <a:sym typeface="Helvetica"/>
              </a:defRPr>
            </a:lvl1pPr>
          </a:lstStyle>
          <a:p>
            <a:pPr>
              <a:defRPr>
                <a:uFillTx/>
              </a:defRPr>
            </a:pPr>
            <a:r>
              <a:rPr sz="500" b="0" i="0" dirty="0">
                <a:solidFill>
                  <a:schemeClr val="tx1"/>
                </a:solidFill>
                <a:uFill>
                  <a:solidFill>
                    <a:srgbClr val="676767"/>
                  </a:solidFill>
                </a:uFill>
                <a:latin typeface="Helvetica Neue" panose="02000503000000020004" pitchFamily="2" charset="0"/>
                <a:ea typeface="Helvetica Neue" panose="02000503000000020004" pitchFamily="2" charset="0"/>
                <a:cs typeface="Helvetica Neue" panose="02000503000000020004" pitchFamily="2" charset="0"/>
              </a:rPr>
              <a:t>Copyright © </a:t>
            </a:r>
            <a:r>
              <a:rPr lang="en-US" sz="500" b="0" i="0" dirty="0">
                <a:solidFill>
                  <a:schemeClr val="tx1"/>
                </a:solidFill>
                <a:uFill>
                  <a:solidFill>
                    <a:srgbClr val="676767"/>
                  </a:solidFill>
                </a:uFill>
                <a:latin typeface="Helvetica Neue" panose="02000503000000020004" pitchFamily="2" charset="0"/>
                <a:ea typeface="Helvetica Neue" panose="02000503000000020004" pitchFamily="2" charset="0"/>
                <a:cs typeface="Helvetica Neue" panose="02000503000000020004" pitchFamily="2" charset="0"/>
              </a:rPr>
              <a:t>2019</a:t>
            </a:r>
            <a:r>
              <a:rPr sz="500" b="0" i="0" dirty="0">
                <a:solidFill>
                  <a:schemeClr val="tx1"/>
                </a:solidFill>
                <a:uFill>
                  <a:solidFill>
                    <a:srgbClr val="676767"/>
                  </a:solidFill>
                </a:uFill>
                <a:latin typeface="Helvetica Neue" panose="02000503000000020004" pitchFamily="2" charset="0"/>
                <a:ea typeface="Helvetica Neue" panose="02000503000000020004" pitchFamily="2" charset="0"/>
                <a:cs typeface="Helvetica Neue" panose="02000503000000020004" pitchFamily="2" charset="0"/>
              </a:rPr>
              <a:t>. </a:t>
            </a:r>
            <a:r>
              <a:rPr sz="500" b="0" i="0" dirty="0" err="1">
                <a:solidFill>
                  <a:schemeClr val="tx1"/>
                </a:solidFill>
                <a:uFill>
                  <a:solidFill>
                    <a:srgbClr val="676767"/>
                  </a:solidFill>
                </a:uFill>
                <a:latin typeface="Helvetica Neue" panose="02000503000000020004" pitchFamily="2" charset="0"/>
                <a:ea typeface="Helvetica Neue" panose="02000503000000020004" pitchFamily="2" charset="0"/>
                <a:cs typeface="Helvetica Neue" panose="02000503000000020004" pitchFamily="2" charset="0"/>
              </a:rPr>
              <a:t>Apervita</a:t>
            </a:r>
            <a:r>
              <a:rPr sz="500" b="0" i="0" dirty="0">
                <a:solidFill>
                  <a:schemeClr val="tx1"/>
                </a:solidFill>
                <a:uFill>
                  <a:solidFill>
                    <a:srgbClr val="676767"/>
                  </a:solidFill>
                </a:uFill>
                <a:latin typeface="Helvetica Neue" panose="02000503000000020004" pitchFamily="2" charset="0"/>
                <a:ea typeface="Helvetica Neue" panose="02000503000000020004" pitchFamily="2" charset="0"/>
                <a:cs typeface="Helvetica Neue" panose="02000503000000020004" pitchFamily="2" charset="0"/>
              </a:rPr>
              <a:t> is a registered trademark of </a:t>
            </a:r>
            <a:r>
              <a:rPr sz="500" b="0" i="0" dirty="0" err="1">
                <a:solidFill>
                  <a:schemeClr val="tx1"/>
                </a:solidFill>
                <a:uFill>
                  <a:solidFill>
                    <a:srgbClr val="676767"/>
                  </a:solidFill>
                </a:uFill>
                <a:latin typeface="Helvetica Neue" panose="02000503000000020004" pitchFamily="2" charset="0"/>
                <a:ea typeface="Helvetica Neue" panose="02000503000000020004" pitchFamily="2" charset="0"/>
                <a:cs typeface="Helvetica Neue" panose="02000503000000020004" pitchFamily="2" charset="0"/>
              </a:rPr>
              <a:t>Apervita</a:t>
            </a:r>
            <a:r>
              <a:rPr sz="500" b="0" i="0" dirty="0">
                <a:solidFill>
                  <a:schemeClr val="tx1"/>
                </a:solidFill>
                <a:uFill>
                  <a:solidFill>
                    <a:srgbClr val="676767"/>
                  </a:solidFill>
                </a:uFill>
                <a:latin typeface="Helvetica Neue" panose="02000503000000020004" pitchFamily="2" charset="0"/>
                <a:ea typeface="Helvetica Neue" panose="02000503000000020004" pitchFamily="2" charset="0"/>
                <a:cs typeface="Helvetica Neue" panose="02000503000000020004" pitchFamily="2" charset="0"/>
              </a:rPr>
              <a:t>, Inc.</a:t>
            </a:r>
          </a:p>
        </p:txBody>
      </p:sp>
    </p:spTree>
    <p:extLst>
      <p:ext uri="{BB962C8B-B14F-4D97-AF65-F5344CB8AC3E}">
        <p14:creationId xmlns:p14="http://schemas.microsoft.com/office/powerpoint/2010/main" val="1854091694"/>
      </p:ext>
    </p:extLst>
  </p:cSld>
  <p:clrMapOvr>
    <a:masterClrMapping/>
  </p:clrMapOvr>
  <p:extLst>
    <p:ext uri="{DCECCB84-F9BA-43D5-87BE-67443E8EF086}">
      <p15:sldGuideLst xmlns:p15="http://schemas.microsoft.com/office/powerpoint/2012/main">
        <p15:guide id="1" orient="horz" pos="3084">
          <p15:clr>
            <a:srgbClr val="FBAE40"/>
          </p15:clr>
        </p15:guide>
        <p15:guide id="2" pos="144">
          <p15:clr>
            <a:srgbClr val="FBAE40"/>
          </p15:clr>
        </p15:guide>
        <p15:guide id="3" orient="horz" pos="156">
          <p15:clr>
            <a:srgbClr val="FBAE40"/>
          </p15:clr>
        </p15:guide>
        <p15:guide id="4" pos="5616">
          <p15:clr>
            <a:srgbClr val="FBAE40"/>
          </p15:clr>
        </p15:guide>
        <p15:guide id="5" orient="horz" pos="2916">
          <p15:clr>
            <a:srgbClr val="FBAE40"/>
          </p15:clr>
        </p15:guide>
        <p15:guide id="6" orient="horz" pos="46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_Columns_Separate">
  <p:cSld name="4_Columns_Separate">
    <p:spTree>
      <p:nvGrpSpPr>
        <p:cNvPr id="1" name="Shape 1061"/>
        <p:cNvGrpSpPr/>
        <p:nvPr/>
      </p:nvGrpSpPr>
      <p:grpSpPr>
        <a:xfrm>
          <a:off x="0" y="0"/>
          <a:ext cx="0" cy="0"/>
          <a:chOff x="0" y="0"/>
          <a:chExt cx="0" cy="0"/>
        </a:xfrm>
      </p:grpSpPr>
      <p:sp>
        <p:nvSpPr>
          <p:cNvPr id="1062" name="Google Shape;1062;p115"/>
          <p:cNvSpPr txBox="1">
            <a:spLocks noGrp="1"/>
          </p:cNvSpPr>
          <p:nvPr>
            <p:ph type="body" idx="1"/>
          </p:nvPr>
        </p:nvSpPr>
        <p:spPr>
          <a:xfrm>
            <a:off x="457200" y="1143003"/>
            <a:ext cx="2587500" cy="3521133"/>
          </a:xfrm>
          <a:prstGeom prst="rect">
            <a:avLst/>
          </a:prstGeom>
          <a:noFill/>
          <a:ln>
            <a:noFill/>
          </a:ln>
        </p:spPr>
        <p:txBody>
          <a:bodyPr spcFirstLastPara="1" wrap="square" lIns="0" tIns="0" rIns="0" bIns="0" anchor="t" anchorCtr="0">
            <a:noAutofit/>
          </a:bodyPr>
          <a:lstStyle>
            <a:lvl1pPr marL="342900" lvl="0" indent="-266700" algn="l" rtl="0">
              <a:lnSpc>
                <a:spcPct val="111111"/>
              </a:lnSpc>
              <a:spcBef>
                <a:spcPts val="825"/>
              </a:spcBef>
              <a:spcAft>
                <a:spcPts val="0"/>
              </a:spcAft>
              <a:buSzPts val="2000"/>
              <a:buChar char="●"/>
              <a:defRPr/>
            </a:lvl1pPr>
            <a:lvl2pPr marL="685800" lvl="1" indent="-266700" algn="l" rtl="0">
              <a:lnSpc>
                <a:spcPct val="100000"/>
              </a:lnSpc>
              <a:spcBef>
                <a:spcPts val="375"/>
              </a:spcBef>
              <a:spcAft>
                <a:spcPts val="0"/>
              </a:spcAft>
              <a:buSzPts val="2000"/>
              <a:buChar char="●"/>
              <a:defRPr/>
            </a:lvl2pPr>
            <a:lvl3pPr marL="1028700" lvl="2" indent="-266700" algn="l" rtl="0">
              <a:lnSpc>
                <a:spcPct val="88888"/>
              </a:lnSpc>
              <a:spcBef>
                <a:spcPts val="375"/>
              </a:spcBef>
              <a:spcAft>
                <a:spcPts val="0"/>
              </a:spcAft>
              <a:buSzPts val="2000"/>
              <a:buChar char="●"/>
              <a:defRPr/>
            </a:lvl3pPr>
            <a:lvl4pPr marL="1371600" lvl="3" indent="-266700" algn="l" rtl="0">
              <a:lnSpc>
                <a:spcPct val="83333"/>
              </a:lnSpc>
              <a:spcBef>
                <a:spcPts val="375"/>
              </a:spcBef>
              <a:spcAft>
                <a:spcPts val="0"/>
              </a:spcAft>
              <a:buSzPts val="2000"/>
              <a:buChar char="●"/>
              <a:defRPr/>
            </a:lvl4pPr>
            <a:lvl5pPr marL="1714500" lvl="4" indent="-266700" algn="l" rtl="0">
              <a:lnSpc>
                <a:spcPct val="77777"/>
              </a:lnSpc>
              <a:spcBef>
                <a:spcPts val="375"/>
              </a:spcBef>
              <a:spcAft>
                <a:spcPts val="0"/>
              </a:spcAft>
              <a:buSzPts val="2000"/>
              <a:buChar char="●"/>
              <a:defRPr/>
            </a:lvl5pPr>
            <a:lvl6pPr marL="2057400" lvl="5" indent="-285750" algn="l" rtl="0">
              <a:lnSpc>
                <a:spcPct val="90000"/>
              </a:lnSpc>
              <a:spcBef>
                <a:spcPts val="525"/>
              </a:spcBef>
              <a:spcAft>
                <a:spcPts val="0"/>
              </a:spcAft>
              <a:buClr>
                <a:schemeClr val="dk1"/>
              </a:buClr>
              <a:buSzPts val="2400"/>
              <a:buChar char="•"/>
              <a:defRPr/>
            </a:lvl6pPr>
            <a:lvl7pPr marL="2400300" lvl="6" indent="-285750" algn="l" rtl="0">
              <a:lnSpc>
                <a:spcPct val="90000"/>
              </a:lnSpc>
              <a:spcBef>
                <a:spcPts val="525"/>
              </a:spcBef>
              <a:spcAft>
                <a:spcPts val="0"/>
              </a:spcAft>
              <a:buClr>
                <a:schemeClr val="dk1"/>
              </a:buClr>
              <a:buSzPts val="2400"/>
              <a:buChar char="•"/>
              <a:defRPr/>
            </a:lvl7pPr>
            <a:lvl8pPr marL="2743200" lvl="7" indent="-285750" algn="l" rtl="0">
              <a:lnSpc>
                <a:spcPct val="90000"/>
              </a:lnSpc>
              <a:spcBef>
                <a:spcPts val="525"/>
              </a:spcBef>
              <a:spcAft>
                <a:spcPts val="0"/>
              </a:spcAft>
              <a:buClr>
                <a:schemeClr val="dk1"/>
              </a:buClr>
              <a:buSzPts val="2400"/>
              <a:buChar char="•"/>
              <a:defRPr/>
            </a:lvl8pPr>
            <a:lvl9pPr marL="3086100" lvl="8" indent="-285750" algn="l" rtl="0">
              <a:lnSpc>
                <a:spcPct val="90000"/>
              </a:lnSpc>
              <a:spcBef>
                <a:spcPts val="525"/>
              </a:spcBef>
              <a:spcAft>
                <a:spcPts val="0"/>
              </a:spcAft>
              <a:buClr>
                <a:schemeClr val="dk1"/>
              </a:buClr>
              <a:buSzPts val="2400"/>
              <a:buChar char="●"/>
              <a:defRPr/>
            </a:lvl9pPr>
          </a:lstStyle>
          <a:p>
            <a:endParaRPr/>
          </a:p>
        </p:txBody>
      </p:sp>
      <p:sp>
        <p:nvSpPr>
          <p:cNvPr id="1063" name="Google Shape;1063;p115"/>
          <p:cNvSpPr txBox="1">
            <a:spLocks noGrp="1"/>
          </p:cNvSpPr>
          <p:nvPr>
            <p:ph type="body" idx="2"/>
          </p:nvPr>
        </p:nvSpPr>
        <p:spPr>
          <a:xfrm>
            <a:off x="3278188" y="1143003"/>
            <a:ext cx="2587500" cy="3521133"/>
          </a:xfrm>
          <a:prstGeom prst="rect">
            <a:avLst/>
          </a:prstGeom>
          <a:noFill/>
          <a:ln>
            <a:noFill/>
          </a:ln>
        </p:spPr>
        <p:txBody>
          <a:bodyPr spcFirstLastPara="1" wrap="square" lIns="0" tIns="0" rIns="0" bIns="0" anchor="t" anchorCtr="0">
            <a:noAutofit/>
          </a:bodyPr>
          <a:lstStyle>
            <a:lvl1pPr marL="342900" lvl="0" indent="-266700" algn="l" rtl="0">
              <a:lnSpc>
                <a:spcPct val="111111"/>
              </a:lnSpc>
              <a:spcBef>
                <a:spcPts val="825"/>
              </a:spcBef>
              <a:spcAft>
                <a:spcPts val="0"/>
              </a:spcAft>
              <a:buSzPts val="2000"/>
              <a:buChar char="●"/>
              <a:defRPr/>
            </a:lvl1pPr>
            <a:lvl2pPr marL="685800" lvl="1" indent="-266700" algn="l" rtl="0">
              <a:lnSpc>
                <a:spcPct val="100000"/>
              </a:lnSpc>
              <a:spcBef>
                <a:spcPts val="375"/>
              </a:spcBef>
              <a:spcAft>
                <a:spcPts val="0"/>
              </a:spcAft>
              <a:buSzPts val="2000"/>
              <a:buChar char="●"/>
              <a:defRPr/>
            </a:lvl2pPr>
            <a:lvl3pPr marL="1028700" lvl="2" indent="-266700" algn="l" rtl="0">
              <a:lnSpc>
                <a:spcPct val="88888"/>
              </a:lnSpc>
              <a:spcBef>
                <a:spcPts val="375"/>
              </a:spcBef>
              <a:spcAft>
                <a:spcPts val="0"/>
              </a:spcAft>
              <a:buSzPts val="2000"/>
              <a:buChar char="●"/>
              <a:defRPr/>
            </a:lvl3pPr>
            <a:lvl4pPr marL="1371600" lvl="3" indent="-266700" algn="l" rtl="0">
              <a:lnSpc>
                <a:spcPct val="83333"/>
              </a:lnSpc>
              <a:spcBef>
                <a:spcPts val="375"/>
              </a:spcBef>
              <a:spcAft>
                <a:spcPts val="0"/>
              </a:spcAft>
              <a:buSzPts val="2000"/>
              <a:buChar char="●"/>
              <a:defRPr/>
            </a:lvl4pPr>
            <a:lvl5pPr marL="1714500" lvl="4" indent="-266700" algn="l" rtl="0">
              <a:lnSpc>
                <a:spcPct val="77777"/>
              </a:lnSpc>
              <a:spcBef>
                <a:spcPts val="375"/>
              </a:spcBef>
              <a:spcAft>
                <a:spcPts val="0"/>
              </a:spcAft>
              <a:buSzPts val="2000"/>
              <a:buChar char="●"/>
              <a:defRPr/>
            </a:lvl5pPr>
            <a:lvl6pPr marL="2057400" lvl="5" indent="-285750" algn="l" rtl="0">
              <a:lnSpc>
                <a:spcPct val="90000"/>
              </a:lnSpc>
              <a:spcBef>
                <a:spcPts val="525"/>
              </a:spcBef>
              <a:spcAft>
                <a:spcPts val="0"/>
              </a:spcAft>
              <a:buClr>
                <a:schemeClr val="dk1"/>
              </a:buClr>
              <a:buSzPts val="2400"/>
              <a:buChar char="•"/>
              <a:defRPr/>
            </a:lvl6pPr>
            <a:lvl7pPr marL="2400300" lvl="6" indent="-285750" algn="l" rtl="0">
              <a:lnSpc>
                <a:spcPct val="90000"/>
              </a:lnSpc>
              <a:spcBef>
                <a:spcPts val="525"/>
              </a:spcBef>
              <a:spcAft>
                <a:spcPts val="0"/>
              </a:spcAft>
              <a:buClr>
                <a:schemeClr val="dk1"/>
              </a:buClr>
              <a:buSzPts val="2400"/>
              <a:buChar char="•"/>
              <a:defRPr/>
            </a:lvl7pPr>
            <a:lvl8pPr marL="2743200" lvl="7" indent="-285750" algn="l" rtl="0">
              <a:lnSpc>
                <a:spcPct val="90000"/>
              </a:lnSpc>
              <a:spcBef>
                <a:spcPts val="525"/>
              </a:spcBef>
              <a:spcAft>
                <a:spcPts val="0"/>
              </a:spcAft>
              <a:buClr>
                <a:schemeClr val="dk1"/>
              </a:buClr>
              <a:buSzPts val="2400"/>
              <a:buChar char="•"/>
              <a:defRPr/>
            </a:lvl8pPr>
            <a:lvl9pPr marL="3086100" lvl="8" indent="-285750" algn="l" rtl="0">
              <a:lnSpc>
                <a:spcPct val="90000"/>
              </a:lnSpc>
              <a:spcBef>
                <a:spcPts val="525"/>
              </a:spcBef>
              <a:spcAft>
                <a:spcPts val="0"/>
              </a:spcAft>
              <a:buClr>
                <a:schemeClr val="dk1"/>
              </a:buClr>
              <a:buSzPts val="2400"/>
              <a:buChar char="●"/>
              <a:defRPr/>
            </a:lvl9pPr>
          </a:lstStyle>
          <a:p>
            <a:endParaRPr/>
          </a:p>
        </p:txBody>
      </p:sp>
      <p:sp>
        <p:nvSpPr>
          <p:cNvPr id="1064" name="Google Shape;1064;p115"/>
          <p:cNvSpPr txBox="1">
            <a:spLocks noGrp="1"/>
          </p:cNvSpPr>
          <p:nvPr>
            <p:ph type="body" idx="3"/>
          </p:nvPr>
        </p:nvSpPr>
        <p:spPr>
          <a:xfrm>
            <a:off x="6098983" y="1143003"/>
            <a:ext cx="2587725" cy="3521133"/>
          </a:xfrm>
          <a:prstGeom prst="rect">
            <a:avLst/>
          </a:prstGeom>
          <a:noFill/>
          <a:ln>
            <a:noFill/>
          </a:ln>
        </p:spPr>
        <p:txBody>
          <a:bodyPr spcFirstLastPara="1" wrap="square" lIns="0" tIns="0" rIns="0" bIns="0" anchor="t" anchorCtr="0">
            <a:noAutofit/>
          </a:bodyPr>
          <a:lstStyle>
            <a:lvl1pPr marL="342900" lvl="0" indent="-266700" algn="l" rtl="0">
              <a:lnSpc>
                <a:spcPct val="111111"/>
              </a:lnSpc>
              <a:spcBef>
                <a:spcPts val="825"/>
              </a:spcBef>
              <a:spcAft>
                <a:spcPts val="0"/>
              </a:spcAft>
              <a:buSzPts val="2000"/>
              <a:buChar char="●"/>
              <a:defRPr/>
            </a:lvl1pPr>
            <a:lvl2pPr marL="685800" lvl="1" indent="-266700" algn="l" rtl="0">
              <a:lnSpc>
                <a:spcPct val="100000"/>
              </a:lnSpc>
              <a:spcBef>
                <a:spcPts val="375"/>
              </a:spcBef>
              <a:spcAft>
                <a:spcPts val="0"/>
              </a:spcAft>
              <a:buSzPts val="2000"/>
              <a:buChar char="●"/>
              <a:defRPr/>
            </a:lvl2pPr>
            <a:lvl3pPr marL="1028700" lvl="2" indent="-266700" algn="l" rtl="0">
              <a:lnSpc>
                <a:spcPct val="88888"/>
              </a:lnSpc>
              <a:spcBef>
                <a:spcPts val="375"/>
              </a:spcBef>
              <a:spcAft>
                <a:spcPts val="0"/>
              </a:spcAft>
              <a:buSzPts val="2000"/>
              <a:buChar char="●"/>
              <a:defRPr/>
            </a:lvl3pPr>
            <a:lvl4pPr marL="1371600" lvl="3" indent="-266700" algn="l" rtl="0">
              <a:lnSpc>
                <a:spcPct val="83333"/>
              </a:lnSpc>
              <a:spcBef>
                <a:spcPts val="375"/>
              </a:spcBef>
              <a:spcAft>
                <a:spcPts val="0"/>
              </a:spcAft>
              <a:buSzPts val="2000"/>
              <a:buChar char="●"/>
              <a:defRPr/>
            </a:lvl4pPr>
            <a:lvl5pPr marL="1714500" lvl="4" indent="-266700" algn="l" rtl="0">
              <a:lnSpc>
                <a:spcPct val="77777"/>
              </a:lnSpc>
              <a:spcBef>
                <a:spcPts val="375"/>
              </a:spcBef>
              <a:spcAft>
                <a:spcPts val="0"/>
              </a:spcAft>
              <a:buSzPts val="2000"/>
              <a:buChar char="●"/>
              <a:defRPr/>
            </a:lvl5pPr>
            <a:lvl6pPr marL="2057400" lvl="5" indent="-285750" algn="l" rtl="0">
              <a:lnSpc>
                <a:spcPct val="90000"/>
              </a:lnSpc>
              <a:spcBef>
                <a:spcPts val="525"/>
              </a:spcBef>
              <a:spcAft>
                <a:spcPts val="0"/>
              </a:spcAft>
              <a:buClr>
                <a:schemeClr val="dk1"/>
              </a:buClr>
              <a:buSzPts val="2400"/>
              <a:buChar char="•"/>
              <a:defRPr/>
            </a:lvl6pPr>
            <a:lvl7pPr marL="2400300" lvl="6" indent="-285750" algn="l" rtl="0">
              <a:lnSpc>
                <a:spcPct val="90000"/>
              </a:lnSpc>
              <a:spcBef>
                <a:spcPts val="525"/>
              </a:spcBef>
              <a:spcAft>
                <a:spcPts val="0"/>
              </a:spcAft>
              <a:buClr>
                <a:schemeClr val="dk1"/>
              </a:buClr>
              <a:buSzPts val="2400"/>
              <a:buChar char="•"/>
              <a:defRPr/>
            </a:lvl7pPr>
            <a:lvl8pPr marL="2743200" lvl="7" indent="-285750" algn="l" rtl="0">
              <a:lnSpc>
                <a:spcPct val="90000"/>
              </a:lnSpc>
              <a:spcBef>
                <a:spcPts val="525"/>
              </a:spcBef>
              <a:spcAft>
                <a:spcPts val="0"/>
              </a:spcAft>
              <a:buClr>
                <a:schemeClr val="dk1"/>
              </a:buClr>
              <a:buSzPts val="2400"/>
              <a:buChar char="•"/>
              <a:defRPr/>
            </a:lvl8pPr>
            <a:lvl9pPr marL="3086100" lvl="8" indent="-285750" algn="l" rtl="0">
              <a:lnSpc>
                <a:spcPct val="90000"/>
              </a:lnSpc>
              <a:spcBef>
                <a:spcPts val="525"/>
              </a:spcBef>
              <a:spcAft>
                <a:spcPts val="0"/>
              </a:spcAft>
              <a:buClr>
                <a:schemeClr val="dk1"/>
              </a:buClr>
              <a:buSzPts val="2400"/>
              <a:buChar char="●"/>
              <a:defRPr/>
            </a:lvl9pPr>
          </a:lstStyle>
          <a:p>
            <a:endParaRPr/>
          </a:p>
        </p:txBody>
      </p:sp>
      <p:sp>
        <p:nvSpPr>
          <p:cNvPr id="1065" name="Google Shape;1065;p115"/>
          <p:cNvSpPr txBox="1">
            <a:spLocks noGrp="1"/>
          </p:cNvSpPr>
          <p:nvPr>
            <p:ph type="ctrTitle"/>
          </p:nvPr>
        </p:nvSpPr>
        <p:spPr>
          <a:xfrm>
            <a:off x="457200" y="228601"/>
            <a:ext cx="8229600" cy="438706"/>
          </a:xfrm>
          <a:prstGeom prst="rect">
            <a:avLst/>
          </a:prstGeom>
          <a:noFill/>
          <a:ln>
            <a:noFill/>
          </a:ln>
        </p:spPr>
        <p:txBody>
          <a:bodyPr spcFirstLastPara="1" wrap="square" lIns="0" tIns="0" rIns="0" bIns="0" anchor="b" anchorCtr="0">
            <a:noAutofit/>
          </a:bodyPr>
          <a:lstStyle>
            <a:lvl1pPr lvl="0" algn="l" rtl="0">
              <a:lnSpc>
                <a:spcPct val="106666"/>
              </a:lnSpc>
              <a:spcBef>
                <a:spcPts val="0"/>
              </a:spcBef>
              <a:spcAft>
                <a:spcPts val="0"/>
              </a:spcAft>
              <a:buClr>
                <a:schemeClr val="dk2"/>
              </a:buClr>
              <a:buSzPts val="4000"/>
              <a:buFont typeface="Libre Franklin SemiBold"/>
              <a:buNone/>
              <a:defRPr sz="3000">
                <a:solidFill>
                  <a:schemeClr val="dk2"/>
                </a:solidFill>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1066" name="Google Shape;1066;p115"/>
          <p:cNvSpPr txBox="1">
            <a:spLocks noGrp="1"/>
          </p:cNvSpPr>
          <p:nvPr>
            <p:ph type="subTitle" idx="4"/>
          </p:nvPr>
        </p:nvSpPr>
        <p:spPr>
          <a:xfrm>
            <a:off x="457200" y="731522"/>
            <a:ext cx="8229600" cy="224082"/>
          </a:xfrm>
          <a:prstGeom prst="rect">
            <a:avLst/>
          </a:prstGeom>
          <a:noFill/>
          <a:ln>
            <a:noFill/>
          </a:ln>
        </p:spPr>
        <p:txBody>
          <a:bodyPr spcFirstLastPara="1" wrap="square" lIns="0" tIns="0" rIns="0" bIns="0" anchor="t" anchorCtr="0">
            <a:noAutofit/>
          </a:bodyPr>
          <a:lstStyle>
            <a:lvl1pPr lvl="0" algn="l" rtl="0">
              <a:lnSpc>
                <a:spcPct val="111111"/>
              </a:lnSpc>
              <a:spcBef>
                <a:spcPts val="0"/>
              </a:spcBef>
              <a:spcAft>
                <a:spcPts val="0"/>
              </a:spcAft>
              <a:buSzPts val="2000"/>
              <a:buNone/>
              <a:defRPr sz="1800" b="0" i="0">
                <a:solidFill>
                  <a:srgbClr val="45484E"/>
                </a:solidFill>
                <a:latin typeface="Libre Franklin"/>
                <a:ea typeface="Libre Franklin"/>
                <a:cs typeface="Libre Franklin"/>
                <a:sym typeface="Libre Franklin"/>
              </a:defRPr>
            </a:lvl1pPr>
            <a:lvl2pPr lvl="1" algn="ctr" rtl="0">
              <a:lnSpc>
                <a:spcPct val="90000"/>
              </a:lnSpc>
              <a:spcBef>
                <a:spcPts val="375"/>
              </a:spcBef>
              <a:spcAft>
                <a:spcPts val="0"/>
              </a:spcAft>
              <a:buSzPts val="2300"/>
              <a:buNone/>
              <a:defRPr sz="2025"/>
            </a:lvl2pPr>
            <a:lvl3pPr lvl="2" algn="ctr" rtl="0">
              <a:lnSpc>
                <a:spcPct val="88888"/>
              </a:lnSpc>
              <a:spcBef>
                <a:spcPts val="375"/>
              </a:spcBef>
              <a:spcAft>
                <a:spcPts val="0"/>
              </a:spcAft>
              <a:buSzPts val="2000"/>
              <a:buNone/>
              <a:defRPr sz="1800"/>
            </a:lvl3pPr>
            <a:lvl4pPr lvl="3" algn="ctr" rtl="0">
              <a:lnSpc>
                <a:spcPct val="93750"/>
              </a:lnSpc>
              <a:spcBef>
                <a:spcPts val="375"/>
              </a:spcBef>
              <a:spcAft>
                <a:spcPts val="0"/>
              </a:spcAft>
              <a:buSzPts val="1800"/>
              <a:buNone/>
              <a:defRPr sz="1575"/>
            </a:lvl4pPr>
            <a:lvl5pPr lvl="4" algn="ctr" rtl="0">
              <a:lnSpc>
                <a:spcPct val="87500"/>
              </a:lnSpc>
              <a:spcBef>
                <a:spcPts val="375"/>
              </a:spcBef>
              <a:spcAft>
                <a:spcPts val="0"/>
              </a:spcAft>
              <a:buSzPts val="1800"/>
              <a:buNone/>
              <a:defRPr sz="1575"/>
            </a:lvl5pPr>
            <a:lvl6pPr lvl="5" algn="ctr" rtl="0">
              <a:lnSpc>
                <a:spcPct val="90000"/>
              </a:lnSpc>
              <a:spcBef>
                <a:spcPts val="525"/>
              </a:spcBef>
              <a:spcAft>
                <a:spcPts val="0"/>
              </a:spcAft>
              <a:buClr>
                <a:schemeClr val="dk1"/>
              </a:buClr>
              <a:buSzPts val="2100"/>
              <a:buNone/>
              <a:defRPr sz="1575"/>
            </a:lvl6pPr>
            <a:lvl7pPr lvl="6" algn="ctr" rtl="0">
              <a:lnSpc>
                <a:spcPct val="90000"/>
              </a:lnSpc>
              <a:spcBef>
                <a:spcPts val="525"/>
              </a:spcBef>
              <a:spcAft>
                <a:spcPts val="0"/>
              </a:spcAft>
              <a:buClr>
                <a:schemeClr val="dk1"/>
              </a:buClr>
              <a:buSzPts val="2100"/>
              <a:buNone/>
              <a:defRPr sz="1575"/>
            </a:lvl7pPr>
            <a:lvl8pPr lvl="7" algn="ctr" rtl="0">
              <a:lnSpc>
                <a:spcPct val="90000"/>
              </a:lnSpc>
              <a:spcBef>
                <a:spcPts val="525"/>
              </a:spcBef>
              <a:spcAft>
                <a:spcPts val="0"/>
              </a:spcAft>
              <a:buClr>
                <a:schemeClr val="dk1"/>
              </a:buClr>
              <a:buSzPts val="2100"/>
              <a:buNone/>
              <a:defRPr sz="1575"/>
            </a:lvl8pPr>
            <a:lvl9pPr lvl="8" algn="ctr" rtl="0">
              <a:lnSpc>
                <a:spcPct val="90000"/>
              </a:lnSpc>
              <a:spcBef>
                <a:spcPts val="525"/>
              </a:spcBef>
              <a:spcAft>
                <a:spcPts val="0"/>
              </a:spcAft>
              <a:buClr>
                <a:schemeClr val="dk1"/>
              </a:buClr>
              <a:buSzPts val="2100"/>
              <a:buNone/>
              <a:defRPr sz="1575"/>
            </a:lvl9pPr>
          </a:lstStyle>
          <a:p>
            <a:endParaRPr/>
          </a:p>
        </p:txBody>
      </p:sp>
      <p:sp>
        <p:nvSpPr>
          <p:cNvPr id="1067" name="Google Shape;1067;p115"/>
          <p:cNvSpPr txBox="1">
            <a:spLocks noGrp="1"/>
          </p:cNvSpPr>
          <p:nvPr>
            <p:ph type="sldNum" idx="12"/>
          </p:nvPr>
        </p:nvSpPr>
        <p:spPr>
          <a:xfrm>
            <a:off x="4343400" y="4912627"/>
            <a:ext cx="457200" cy="100443"/>
          </a:xfrm>
          <a:prstGeom prst="rect">
            <a:avLst/>
          </a:prstGeom>
          <a:noFill/>
          <a:ln>
            <a:noFill/>
          </a:ln>
        </p:spPr>
        <p:txBody>
          <a:bodyPr spcFirstLastPara="1" wrap="square" lIns="121875" tIns="60925" rIns="121875" bIns="60925" anchor="t" anchorCtr="0">
            <a:noAutofit/>
          </a:bodyPr>
          <a:lstStyle>
            <a:lvl1pPr marL="0" marR="0" lvl="0" indent="0" algn="ct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SemiBold"/>
                <a:ea typeface="Libre Franklin SemiBold"/>
                <a:cs typeface="Libre Franklin SemiBold"/>
                <a:sym typeface="Libre Franklin SemiBold"/>
              </a:defRPr>
            </a:lvl1pPr>
            <a:lvl2pPr marL="0" marR="0" lvl="1" indent="0" algn="ct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SemiBold"/>
                <a:ea typeface="Libre Franklin SemiBold"/>
                <a:cs typeface="Libre Franklin SemiBold"/>
                <a:sym typeface="Libre Franklin SemiBold"/>
              </a:defRPr>
            </a:lvl2pPr>
            <a:lvl3pPr marL="0" marR="0" lvl="2" indent="0" algn="ct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SemiBold"/>
                <a:ea typeface="Libre Franklin SemiBold"/>
                <a:cs typeface="Libre Franklin SemiBold"/>
                <a:sym typeface="Libre Franklin SemiBold"/>
              </a:defRPr>
            </a:lvl3pPr>
            <a:lvl4pPr marL="0" marR="0" lvl="3" indent="0" algn="ct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SemiBold"/>
                <a:ea typeface="Libre Franklin SemiBold"/>
                <a:cs typeface="Libre Franklin SemiBold"/>
                <a:sym typeface="Libre Franklin SemiBold"/>
              </a:defRPr>
            </a:lvl4pPr>
            <a:lvl5pPr marL="0" marR="0" lvl="4" indent="0" algn="ct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SemiBold"/>
                <a:ea typeface="Libre Franklin SemiBold"/>
                <a:cs typeface="Libre Franklin SemiBold"/>
                <a:sym typeface="Libre Franklin SemiBold"/>
              </a:defRPr>
            </a:lvl5pPr>
            <a:lvl6pPr marL="0" marR="0" lvl="5" indent="0" algn="ct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SemiBold"/>
                <a:ea typeface="Libre Franklin SemiBold"/>
                <a:cs typeface="Libre Franklin SemiBold"/>
                <a:sym typeface="Libre Franklin SemiBold"/>
              </a:defRPr>
            </a:lvl6pPr>
            <a:lvl7pPr marL="0" marR="0" lvl="6" indent="0" algn="ct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SemiBold"/>
                <a:ea typeface="Libre Franklin SemiBold"/>
                <a:cs typeface="Libre Franklin SemiBold"/>
                <a:sym typeface="Libre Franklin SemiBold"/>
              </a:defRPr>
            </a:lvl7pPr>
            <a:lvl8pPr marL="0" marR="0" lvl="7" indent="0" algn="ct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SemiBold"/>
                <a:ea typeface="Libre Franklin SemiBold"/>
                <a:cs typeface="Libre Franklin SemiBold"/>
                <a:sym typeface="Libre Franklin SemiBold"/>
              </a:defRPr>
            </a:lvl8pPr>
            <a:lvl9pPr marL="0" marR="0" lvl="8" indent="0" algn="ct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SemiBold"/>
                <a:ea typeface="Libre Franklin SemiBold"/>
                <a:cs typeface="Libre Franklin SemiBold"/>
                <a:sym typeface="Libre Franklin SemiBold"/>
              </a:defRPr>
            </a:lvl9pPr>
          </a:lstStyle>
          <a:p>
            <a:fld id="{00000000-1234-1234-1234-123412341234}" type="slidenum">
              <a:rPr lang="en-US" smtClean="0"/>
              <a:pPr/>
              <a:t>‹#›</a:t>
            </a:fld>
            <a:endParaRPr lang="en-US"/>
          </a:p>
        </p:txBody>
      </p:sp>
      <p:sp>
        <p:nvSpPr>
          <p:cNvPr id="1068" name="Google Shape;1068;p115"/>
          <p:cNvSpPr txBox="1">
            <a:spLocks noGrp="1"/>
          </p:cNvSpPr>
          <p:nvPr>
            <p:ph type="sldNum" idx="5"/>
          </p:nvPr>
        </p:nvSpPr>
        <p:spPr>
          <a:xfrm>
            <a:off x="8229600" y="4905483"/>
            <a:ext cx="457200" cy="100443"/>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a:ea typeface="Libre Franklin"/>
                <a:cs typeface="Libre Franklin"/>
                <a:sym typeface="Libre Franklin"/>
              </a:defRPr>
            </a:lvl1pPr>
            <a:lvl2pPr marL="0" marR="0" lvl="1" indent="0" algn="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a:ea typeface="Libre Franklin"/>
                <a:cs typeface="Libre Franklin"/>
                <a:sym typeface="Libre Franklin"/>
              </a:defRPr>
            </a:lvl2pPr>
            <a:lvl3pPr marL="0" marR="0" lvl="2" indent="0" algn="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a:ea typeface="Libre Franklin"/>
                <a:cs typeface="Libre Franklin"/>
                <a:sym typeface="Libre Franklin"/>
              </a:defRPr>
            </a:lvl3pPr>
            <a:lvl4pPr marL="0" marR="0" lvl="3" indent="0" algn="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a:ea typeface="Libre Franklin"/>
                <a:cs typeface="Libre Franklin"/>
                <a:sym typeface="Libre Franklin"/>
              </a:defRPr>
            </a:lvl4pPr>
            <a:lvl5pPr marL="0" marR="0" lvl="4" indent="0" algn="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a:ea typeface="Libre Franklin"/>
                <a:cs typeface="Libre Franklin"/>
                <a:sym typeface="Libre Franklin"/>
              </a:defRPr>
            </a:lvl5pPr>
            <a:lvl6pPr marL="0" marR="0" lvl="5" indent="0" algn="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a:ea typeface="Libre Franklin"/>
                <a:cs typeface="Libre Franklin"/>
                <a:sym typeface="Libre Franklin"/>
              </a:defRPr>
            </a:lvl6pPr>
            <a:lvl7pPr marL="0" marR="0" lvl="6" indent="0" algn="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a:ea typeface="Libre Franklin"/>
                <a:cs typeface="Libre Franklin"/>
                <a:sym typeface="Libre Franklin"/>
              </a:defRPr>
            </a:lvl7pPr>
            <a:lvl8pPr marL="0" marR="0" lvl="7" indent="0" algn="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a:ea typeface="Libre Franklin"/>
                <a:cs typeface="Libre Franklin"/>
                <a:sym typeface="Libre Franklin"/>
              </a:defRPr>
            </a:lvl8pPr>
            <a:lvl9pPr marL="0" marR="0" lvl="8" indent="0" algn="r" rtl="0">
              <a:lnSpc>
                <a:spcPct val="100000"/>
              </a:lnSpc>
              <a:spcBef>
                <a:spcPts val="0"/>
              </a:spcBef>
              <a:spcAft>
                <a:spcPts val="0"/>
              </a:spcAft>
              <a:buClr>
                <a:srgbClr val="000000"/>
              </a:buClr>
              <a:buSzPts val="800"/>
              <a:buFont typeface="Arial"/>
              <a:buNone/>
              <a:defRPr sz="600" b="1" i="0" u="none" strike="noStrike" cap="none">
                <a:solidFill>
                  <a:srgbClr val="717171"/>
                </a:solidFill>
                <a:latin typeface="Libre Franklin"/>
                <a:ea typeface="Libre Franklin"/>
                <a:cs typeface="Libre Franklin"/>
                <a:sym typeface="Libre Franklin"/>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585182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_Column_Separate_Std">
  <p:cSld name="3_Column_Separate_Std">
    <p:spTree>
      <p:nvGrpSpPr>
        <p:cNvPr id="1" name="Shape 120"/>
        <p:cNvGrpSpPr/>
        <p:nvPr/>
      </p:nvGrpSpPr>
      <p:grpSpPr>
        <a:xfrm>
          <a:off x="0" y="0"/>
          <a:ext cx="0" cy="0"/>
          <a:chOff x="0" y="0"/>
          <a:chExt cx="0" cy="0"/>
        </a:xfrm>
      </p:grpSpPr>
      <p:sp>
        <p:nvSpPr>
          <p:cNvPr id="121" name="Google Shape;121;p14"/>
          <p:cNvSpPr txBox="1">
            <a:spLocks noGrp="1"/>
          </p:cNvSpPr>
          <p:nvPr>
            <p:ph type="ctrTitle"/>
          </p:nvPr>
        </p:nvSpPr>
        <p:spPr>
          <a:xfrm>
            <a:off x="457200" y="338328"/>
            <a:ext cx="8229600" cy="29260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2400"/>
              <a:buFont typeface="Libre Franklin SemiBold"/>
              <a:buNone/>
              <a:defRPr sz="2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4"/>
          <p:cNvSpPr txBox="1">
            <a:spLocks noGrp="1"/>
          </p:cNvSpPr>
          <p:nvPr>
            <p:ph type="subTitle" idx="1"/>
          </p:nvPr>
        </p:nvSpPr>
        <p:spPr>
          <a:xfrm>
            <a:off x="457200" y="685800"/>
            <a:ext cx="8229600" cy="25603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1800" b="0" i="0">
                <a:solidFill>
                  <a:srgbClr val="717171"/>
                </a:solidFill>
                <a:latin typeface="Libre Franklin"/>
                <a:ea typeface="Libre Franklin"/>
                <a:cs typeface="Libre Franklin"/>
                <a:sym typeface="Libre Franklin"/>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3" name="Google Shape;123;p14"/>
          <p:cNvSpPr txBox="1">
            <a:spLocks noGrp="1"/>
          </p:cNvSpPr>
          <p:nvPr>
            <p:ph type="body" idx="2"/>
          </p:nvPr>
        </p:nvSpPr>
        <p:spPr>
          <a:xfrm>
            <a:off x="457200" y="1005840"/>
            <a:ext cx="4005263" cy="36576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SzPts val="1800"/>
              <a:buChar char="•"/>
              <a:defRPr/>
            </a:lvl1pPr>
            <a:lvl2pPr marL="914400" lvl="1" indent="-330200" algn="l">
              <a:lnSpc>
                <a:spcPct val="100000"/>
              </a:lnSpc>
              <a:spcBef>
                <a:spcPts val="600"/>
              </a:spcBef>
              <a:spcAft>
                <a:spcPts val="0"/>
              </a:spcAft>
              <a:buSzPts val="1600"/>
              <a:buChar char="•"/>
              <a:defRPr/>
            </a:lvl2pPr>
            <a:lvl3pPr marL="1371600" lvl="2" indent="-317500" algn="l">
              <a:lnSpc>
                <a:spcPct val="100000"/>
              </a:lnSpc>
              <a:spcBef>
                <a:spcPts val="600"/>
              </a:spcBef>
              <a:spcAft>
                <a:spcPts val="0"/>
              </a:spcAft>
              <a:buSzPts val="1400"/>
              <a:buChar char="•"/>
              <a:defRPr/>
            </a:lvl3pPr>
            <a:lvl4pPr marL="1828800" lvl="3" indent="-311150" algn="l">
              <a:lnSpc>
                <a:spcPct val="100000"/>
              </a:lnSpc>
              <a:spcBef>
                <a:spcPts val="600"/>
              </a:spcBef>
              <a:spcAft>
                <a:spcPts val="0"/>
              </a:spcAft>
              <a:buSzPts val="13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90000"/>
              </a:lnSpc>
              <a:spcBef>
                <a:spcPts val="600"/>
              </a:spcBef>
              <a:spcAft>
                <a:spcPts val="0"/>
              </a:spcAft>
              <a:buSzPts val="1100"/>
              <a:buChar char="•"/>
              <a:defRPr/>
            </a:lvl6pPr>
            <a:lvl7pPr marL="3200400" lvl="6" indent="-292100" algn="l">
              <a:lnSpc>
                <a:spcPct val="90000"/>
              </a:lnSpc>
              <a:spcBef>
                <a:spcPts val="500"/>
              </a:spcBef>
              <a:spcAft>
                <a:spcPts val="0"/>
              </a:spcAft>
              <a:buSzPts val="1000"/>
              <a:buChar char="•"/>
              <a:defRPr/>
            </a:lvl7pPr>
            <a:lvl8pPr marL="3657600" lvl="7" indent="-292100" algn="l">
              <a:lnSpc>
                <a:spcPct val="90000"/>
              </a:lnSpc>
              <a:spcBef>
                <a:spcPts val="500"/>
              </a:spcBef>
              <a:spcAft>
                <a:spcPts val="0"/>
              </a:spcAft>
              <a:buSzPts val="1000"/>
              <a:buChar char="•"/>
              <a:defRPr/>
            </a:lvl8pPr>
            <a:lvl9pPr marL="4114800" lvl="8" indent="-285750" algn="l">
              <a:lnSpc>
                <a:spcPct val="90000"/>
              </a:lnSpc>
              <a:spcBef>
                <a:spcPts val="500"/>
              </a:spcBef>
              <a:spcAft>
                <a:spcPts val="0"/>
              </a:spcAft>
              <a:buSzPts val="900"/>
              <a:buChar char="•"/>
              <a:defRPr/>
            </a:lvl9pPr>
          </a:lstStyle>
          <a:p>
            <a:endParaRPr/>
          </a:p>
        </p:txBody>
      </p:sp>
      <p:sp>
        <p:nvSpPr>
          <p:cNvPr id="124" name="Google Shape;124;p14"/>
          <p:cNvSpPr txBox="1">
            <a:spLocks noGrp="1"/>
          </p:cNvSpPr>
          <p:nvPr>
            <p:ph type="sldNum" idx="12"/>
          </p:nvPr>
        </p:nvSpPr>
        <p:spPr>
          <a:xfrm>
            <a:off x="8229600" y="4905471"/>
            <a:ext cx="457200" cy="100500"/>
          </a:xfrm>
          <a:prstGeom prst="rect">
            <a:avLst/>
          </a:prstGeom>
          <a:noFill/>
          <a:ln>
            <a:noFill/>
          </a:ln>
        </p:spPr>
        <p:txBody>
          <a:bodyPr spcFirstLastPara="1" wrap="square" lIns="0" tIns="0" rIns="0" bIns="0" anchor="b" anchorCtr="0">
            <a:noAutofit/>
          </a:bodyPr>
          <a:lstStyle>
            <a:lvl1pPr marL="0" lvl="0" indent="0" algn="r">
              <a:lnSpc>
                <a:spcPct val="100000"/>
              </a:lnSpc>
              <a:spcBef>
                <a:spcPts val="0"/>
              </a:spcBef>
              <a:spcAft>
                <a:spcPts val="0"/>
              </a:spcAft>
              <a:buNone/>
              <a:defRPr sz="600" b="1" i="0" u="none" strike="noStrike" cap="none">
                <a:solidFill>
                  <a:srgbClr val="717171"/>
                </a:solidFill>
                <a:latin typeface="Libre Franklin"/>
                <a:ea typeface="Libre Franklin"/>
                <a:cs typeface="Libre Franklin"/>
                <a:sym typeface="Libre Franklin"/>
              </a:defRPr>
            </a:lvl1pPr>
            <a:lvl2pPr marL="0" lvl="1" indent="0" algn="r">
              <a:lnSpc>
                <a:spcPct val="100000"/>
              </a:lnSpc>
              <a:spcBef>
                <a:spcPts val="0"/>
              </a:spcBef>
              <a:spcAft>
                <a:spcPts val="0"/>
              </a:spcAft>
              <a:buNone/>
              <a:defRPr sz="600" b="1" i="0" u="none" strike="noStrike" cap="none">
                <a:solidFill>
                  <a:srgbClr val="717171"/>
                </a:solidFill>
                <a:latin typeface="Libre Franklin"/>
                <a:ea typeface="Libre Franklin"/>
                <a:cs typeface="Libre Franklin"/>
                <a:sym typeface="Libre Franklin"/>
              </a:defRPr>
            </a:lvl2pPr>
            <a:lvl3pPr marL="0" lvl="2" indent="0" algn="r">
              <a:lnSpc>
                <a:spcPct val="100000"/>
              </a:lnSpc>
              <a:spcBef>
                <a:spcPts val="0"/>
              </a:spcBef>
              <a:spcAft>
                <a:spcPts val="0"/>
              </a:spcAft>
              <a:buNone/>
              <a:defRPr sz="600" b="1" i="0" u="none" strike="noStrike" cap="none">
                <a:solidFill>
                  <a:srgbClr val="717171"/>
                </a:solidFill>
                <a:latin typeface="Libre Franklin"/>
                <a:ea typeface="Libre Franklin"/>
                <a:cs typeface="Libre Franklin"/>
                <a:sym typeface="Libre Franklin"/>
              </a:defRPr>
            </a:lvl3pPr>
            <a:lvl4pPr marL="0" lvl="3" indent="0" algn="r">
              <a:lnSpc>
                <a:spcPct val="100000"/>
              </a:lnSpc>
              <a:spcBef>
                <a:spcPts val="0"/>
              </a:spcBef>
              <a:spcAft>
                <a:spcPts val="0"/>
              </a:spcAft>
              <a:buNone/>
              <a:defRPr sz="600" b="1" i="0" u="none" strike="noStrike" cap="none">
                <a:solidFill>
                  <a:srgbClr val="717171"/>
                </a:solidFill>
                <a:latin typeface="Libre Franklin"/>
                <a:ea typeface="Libre Franklin"/>
                <a:cs typeface="Libre Franklin"/>
                <a:sym typeface="Libre Franklin"/>
              </a:defRPr>
            </a:lvl4pPr>
            <a:lvl5pPr marL="0" lvl="4" indent="0" algn="r">
              <a:lnSpc>
                <a:spcPct val="100000"/>
              </a:lnSpc>
              <a:spcBef>
                <a:spcPts val="0"/>
              </a:spcBef>
              <a:spcAft>
                <a:spcPts val="0"/>
              </a:spcAft>
              <a:buNone/>
              <a:defRPr sz="600" b="1" i="0" u="none" strike="noStrike" cap="none">
                <a:solidFill>
                  <a:srgbClr val="717171"/>
                </a:solidFill>
                <a:latin typeface="Libre Franklin"/>
                <a:ea typeface="Libre Franklin"/>
                <a:cs typeface="Libre Franklin"/>
                <a:sym typeface="Libre Franklin"/>
              </a:defRPr>
            </a:lvl5pPr>
            <a:lvl6pPr marL="0" lvl="5" indent="0" algn="r">
              <a:lnSpc>
                <a:spcPct val="100000"/>
              </a:lnSpc>
              <a:spcBef>
                <a:spcPts val="0"/>
              </a:spcBef>
              <a:spcAft>
                <a:spcPts val="0"/>
              </a:spcAft>
              <a:buNone/>
              <a:defRPr sz="600" b="1" i="0" u="none" strike="noStrike" cap="none">
                <a:solidFill>
                  <a:srgbClr val="717171"/>
                </a:solidFill>
                <a:latin typeface="Libre Franklin"/>
                <a:ea typeface="Libre Franklin"/>
                <a:cs typeface="Libre Franklin"/>
                <a:sym typeface="Libre Franklin"/>
              </a:defRPr>
            </a:lvl6pPr>
            <a:lvl7pPr marL="0" lvl="6" indent="0" algn="r">
              <a:lnSpc>
                <a:spcPct val="100000"/>
              </a:lnSpc>
              <a:spcBef>
                <a:spcPts val="0"/>
              </a:spcBef>
              <a:spcAft>
                <a:spcPts val="0"/>
              </a:spcAft>
              <a:buNone/>
              <a:defRPr sz="600" b="1" i="0" u="none" strike="noStrike" cap="none">
                <a:solidFill>
                  <a:srgbClr val="717171"/>
                </a:solidFill>
                <a:latin typeface="Libre Franklin"/>
                <a:ea typeface="Libre Franklin"/>
                <a:cs typeface="Libre Franklin"/>
                <a:sym typeface="Libre Franklin"/>
              </a:defRPr>
            </a:lvl7pPr>
            <a:lvl8pPr marL="0" lvl="7" indent="0" algn="r">
              <a:lnSpc>
                <a:spcPct val="100000"/>
              </a:lnSpc>
              <a:spcBef>
                <a:spcPts val="0"/>
              </a:spcBef>
              <a:spcAft>
                <a:spcPts val="0"/>
              </a:spcAft>
              <a:buNone/>
              <a:defRPr sz="600" b="1" i="0" u="none" strike="noStrike" cap="none">
                <a:solidFill>
                  <a:srgbClr val="717171"/>
                </a:solidFill>
                <a:latin typeface="Libre Franklin"/>
                <a:ea typeface="Libre Franklin"/>
                <a:cs typeface="Libre Franklin"/>
                <a:sym typeface="Libre Franklin"/>
              </a:defRPr>
            </a:lvl8pPr>
            <a:lvl9pPr marL="0" lvl="8" indent="0" algn="r">
              <a:lnSpc>
                <a:spcPct val="100000"/>
              </a:lnSpc>
              <a:spcBef>
                <a:spcPts val="0"/>
              </a:spcBef>
              <a:spcAft>
                <a:spcPts val="0"/>
              </a:spcAft>
              <a:buNone/>
              <a:defRPr sz="600" b="1" i="0" u="none" strike="noStrike" cap="none">
                <a:solidFill>
                  <a:srgbClr val="717171"/>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25" name="Google Shape;125;p14"/>
          <p:cNvSpPr txBox="1">
            <a:spLocks noGrp="1"/>
          </p:cNvSpPr>
          <p:nvPr>
            <p:ph type="body" idx="3"/>
          </p:nvPr>
        </p:nvSpPr>
        <p:spPr>
          <a:xfrm>
            <a:off x="4681500" y="1005840"/>
            <a:ext cx="4005300" cy="36576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0"/>
              </a:spcBef>
              <a:spcAft>
                <a:spcPts val="0"/>
              </a:spcAft>
              <a:buSzPts val="1800"/>
              <a:buChar char="•"/>
              <a:defRPr/>
            </a:lvl1pPr>
            <a:lvl2pPr marL="914400" lvl="1" indent="-330200" algn="l" rtl="0">
              <a:lnSpc>
                <a:spcPct val="100000"/>
              </a:lnSpc>
              <a:spcBef>
                <a:spcPts val="600"/>
              </a:spcBef>
              <a:spcAft>
                <a:spcPts val="0"/>
              </a:spcAft>
              <a:buSzPts val="1600"/>
              <a:buChar char="•"/>
              <a:defRPr/>
            </a:lvl2pPr>
            <a:lvl3pPr marL="1371600" lvl="2" indent="-317500" algn="l" rtl="0">
              <a:lnSpc>
                <a:spcPct val="100000"/>
              </a:lnSpc>
              <a:spcBef>
                <a:spcPts val="600"/>
              </a:spcBef>
              <a:spcAft>
                <a:spcPts val="0"/>
              </a:spcAft>
              <a:buSzPts val="1400"/>
              <a:buChar char="•"/>
              <a:defRPr/>
            </a:lvl3pPr>
            <a:lvl4pPr marL="1828800" lvl="3" indent="-311150" algn="l" rtl="0">
              <a:lnSpc>
                <a:spcPct val="100000"/>
              </a:lnSpc>
              <a:spcBef>
                <a:spcPts val="600"/>
              </a:spcBef>
              <a:spcAft>
                <a:spcPts val="0"/>
              </a:spcAft>
              <a:buSzPts val="1300"/>
              <a:buChar char="•"/>
              <a:defRPr/>
            </a:lvl4pPr>
            <a:lvl5pPr marL="2286000" lvl="4" indent="-304800" algn="l" rtl="0">
              <a:lnSpc>
                <a:spcPct val="100000"/>
              </a:lnSpc>
              <a:spcBef>
                <a:spcPts val="600"/>
              </a:spcBef>
              <a:spcAft>
                <a:spcPts val="0"/>
              </a:spcAft>
              <a:buSzPts val="1200"/>
              <a:buChar char="•"/>
              <a:defRPr/>
            </a:lvl5pPr>
            <a:lvl6pPr marL="2743200" lvl="5" indent="-298450" algn="l" rtl="0">
              <a:lnSpc>
                <a:spcPct val="90000"/>
              </a:lnSpc>
              <a:spcBef>
                <a:spcPts val="600"/>
              </a:spcBef>
              <a:spcAft>
                <a:spcPts val="0"/>
              </a:spcAft>
              <a:buSzPts val="1100"/>
              <a:buChar char="•"/>
              <a:defRPr/>
            </a:lvl6pPr>
            <a:lvl7pPr marL="3200400" lvl="6" indent="-292100" algn="l" rtl="0">
              <a:lnSpc>
                <a:spcPct val="90000"/>
              </a:lnSpc>
              <a:spcBef>
                <a:spcPts val="500"/>
              </a:spcBef>
              <a:spcAft>
                <a:spcPts val="0"/>
              </a:spcAft>
              <a:buSzPts val="1000"/>
              <a:buChar char="•"/>
              <a:defRPr/>
            </a:lvl7pPr>
            <a:lvl8pPr marL="3657600" lvl="7" indent="-292100" algn="l" rtl="0">
              <a:lnSpc>
                <a:spcPct val="90000"/>
              </a:lnSpc>
              <a:spcBef>
                <a:spcPts val="500"/>
              </a:spcBef>
              <a:spcAft>
                <a:spcPts val="0"/>
              </a:spcAft>
              <a:buSzPts val="1000"/>
              <a:buChar char="•"/>
              <a:defRPr/>
            </a:lvl8pPr>
            <a:lvl9pPr marL="4114800" lvl="8" indent="-285750" algn="l" rtl="0">
              <a:lnSpc>
                <a:spcPct val="90000"/>
              </a:lnSpc>
              <a:spcBef>
                <a:spcPts val="500"/>
              </a:spcBef>
              <a:spcAft>
                <a:spcPts val="0"/>
              </a:spcAft>
              <a:buSzPts val="900"/>
              <a:buChar char="•"/>
              <a:defRPr/>
            </a:lvl9pPr>
          </a:lstStyle>
          <a:p>
            <a:endParaRPr/>
          </a:p>
        </p:txBody>
      </p:sp>
    </p:spTree>
    <p:extLst>
      <p:ext uri="{BB962C8B-B14F-4D97-AF65-F5344CB8AC3E}">
        <p14:creationId xmlns:p14="http://schemas.microsoft.com/office/powerpoint/2010/main" val="1663990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_with_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58152"/>
            <a:ext cx="3886200" cy="486800"/>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3886200" cy="640064"/>
          </a:xfrm>
        </p:spPr>
        <p:txBody>
          <a:bodyPr>
            <a:noAutofit/>
          </a:bodyPr>
          <a:lstStyle>
            <a:lvl1pPr marL="0" indent="0" algn="l">
              <a:lnSpc>
                <a:spcPct val="100000"/>
              </a:lnSpc>
              <a:buNone/>
              <a:defRPr sz="15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a:t>Click icon to add picture</a:t>
            </a:r>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a:t>CONFIDENTIAL</a:t>
            </a:r>
            <a:r>
              <a:rPr lang="en-US"/>
              <a:t> – For internal Apervita use only.   |   © 2020 Apervita, Inc. All Rights Reserved.</a:t>
            </a:r>
          </a:p>
        </p:txBody>
      </p:sp>
      <p:sp>
        <p:nvSpPr>
          <p:cNvPr id="10" name="Slide Number Placeholder 5">
            <a:extLst>
              <a:ext uri="{FF2B5EF4-FFF2-40B4-BE49-F238E27FC236}">
                <a16:creationId xmlns:a16="http://schemas.microsoft.com/office/drawing/2014/main" id="{E652169B-C4AD-F245-9350-9190215AC097}"/>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a:p>
        </p:txBody>
      </p:sp>
    </p:spTree>
    <p:extLst>
      <p:ext uri="{BB962C8B-B14F-4D97-AF65-F5344CB8AC3E}">
        <p14:creationId xmlns:p14="http://schemas.microsoft.com/office/powerpoint/2010/main" val="332565512"/>
      </p:ext>
    </p:extLst>
  </p:cSld>
  <p:clrMapOvr>
    <a:masterClrMapping/>
  </p:clrMapOvr>
  <p:extLst>
    <p:ext uri="{DCECCB84-F9BA-43D5-87BE-67443E8EF086}">
      <p15:sldGuideLst xmlns:p15="http://schemas.microsoft.com/office/powerpoint/2012/main">
        <p15:guide id="1" orient="horz" pos="1621" userDrawn="1">
          <p15:clr>
            <a:srgbClr val="FBAE40"/>
          </p15:clr>
        </p15:guide>
        <p15:guide id="2" pos="2880"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_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p:nvPicPr>
        <p:blipFill>
          <a:blip r:embed="rId2"/>
          <a:stretch>
            <a:fillRect/>
          </a:stretch>
        </p:blipFill>
        <p:spPr>
          <a:xfrm>
            <a:off x="0" y="95"/>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r>
              <a:rPr lang="en-US" dirty="0"/>
              <a:t>UNRESTRICTED - Redistributable for public use </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154681"/>
            <a:ext cx="8229600" cy="788979"/>
          </a:xfrm>
        </p:spPr>
        <p:txBody>
          <a:bodyPr anchor="b"/>
          <a:lstStyle>
            <a:lvl1pPr algn="ctr">
              <a:defRPr sz="29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4069081"/>
            <a:ext cx="8229600" cy="224092"/>
          </a:xfrm>
        </p:spPr>
        <p:txBody>
          <a:bodyPr>
            <a:noAutofit/>
          </a:bodyPr>
          <a:lstStyle>
            <a:lvl1pPr marL="0" indent="0" algn="ctr">
              <a:buNone/>
              <a:defRPr sz="1799">
                <a:solidFill>
                  <a:schemeClr val="bg1"/>
                </a:solidFill>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7796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_Slide_for_Presenta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883218-9509-8347-B4F0-CC9B3DF600FB}"/>
              </a:ext>
            </a:extLst>
          </p:cNvPr>
          <p:cNvPicPr>
            <a:picLocks noChangeAspect="1"/>
          </p:cNvPicPr>
          <p:nvPr/>
        </p:nvPicPr>
        <p:blipFill>
          <a:blip r:embed="rId2"/>
          <a:stretch>
            <a:fillRect/>
          </a:stretch>
        </p:blipFill>
        <p:spPr>
          <a:xfrm>
            <a:off x="0" y="4763"/>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solidFill>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1325881"/>
            <a:ext cx="8229600" cy="788979"/>
          </a:xfrm>
        </p:spPr>
        <p:txBody>
          <a:bodyPr anchor="b"/>
          <a:lstStyle>
            <a:lvl1pPr algn="l">
              <a:defRPr sz="2997"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2240280"/>
            <a:ext cx="8229600" cy="224092"/>
          </a:xfrm>
        </p:spPr>
        <p:txBody>
          <a:bodyPr>
            <a:noAutofit/>
          </a:bodyPr>
          <a:lstStyle>
            <a:lvl1pPr marL="0" indent="0" algn="l">
              <a:buNone/>
              <a:defRPr sz="1799">
                <a:solidFill>
                  <a:schemeClr val="tx2"/>
                </a:solidFill>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BEB05E88-5EA7-A54F-B83F-1297908CA436}"/>
              </a:ext>
            </a:extLst>
          </p:cNvPr>
          <p:cNvPicPr>
            <a:picLocks noChangeAspect="1"/>
          </p:cNvPicPr>
          <p:nvPr/>
        </p:nvPicPr>
        <p:blipFill>
          <a:blip r:embed="rId4"/>
          <a:stretch>
            <a:fillRect/>
          </a:stretch>
        </p:blipFill>
        <p:spPr>
          <a:xfrm>
            <a:off x="145256" y="166685"/>
            <a:ext cx="1930842" cy="859536"/>
          </a:xfrm>
          <a:prstGeom prst="rect">
            <a:avLst/>
          </a:prstGeom>
        </p:spPr>
      </p:pic>
      <p:pic>
        <p:nvPicPr>
          <p:cNvPr id="6" name="Picture 5">
            <a:extLst>
              <a:ext uri="{FF2B5EF4-FFF2-40B4-BE49-F238E27FC236}">
                <a16:creationId xmlns:a16="http://schemas.microsoft.com/office/drawing/2014/main" id="{7596A51C-2863-C445-9150-76C6EF4A0504}"/>
              </a:ext>
            </a:extLst>
          </p:cNvPr>
          <p:cNvPicPr>
            <a:picLocks noChangeAspect="1"/>
          </p:cNvPicPr>
          <p:nvPr/>
        </p:nvPicPr>
        <p:blipFill>
          <a:blip r:embed="rId5"/>
          <a:stretch>
            <a:fillRect/>
          </a:stretch>
        </p:blipFill>
        <p:spPr>
          <a:xfrm>
            <a:off x="457200" y="521208"/>
            <a:ext cx="1551904" cy="356938"/>
          </a:xfrm>
          <a:prstGeom prst="rect">
            <a:avLst/>
          </a:prstGeom>
        </p:spPr>
      </p:pic>
      <p:sp>
        <p:nvSpPr>
          <p:cNvPr id="14" name="Text Placeholder 13">
            <a:extLst>
              <a:ext uri="{FF2B5EF4-FFF2-40B4-BE49-F238E27FC236}">
                <a16:creationId xmlns:a16="http://schemas.microsoft.com/office/drawing/2014/main" id="{4917244A-3A58-2040-9642-5082D88C1D9B}"/>
              </a:ext>
            </a:extLst>
          </p:cNvPr>
          <p:cNvSpPr>
            <a:spLocks noGrp="1"/>
          </p:cNvSpPr>
          <p:nvPr>
            <p:ph type="body" sz="quarter" idx="12" hasCustomPrompt="1"/>
          </p:nvPr>
        </p:nvSpPr>
        <p:spPr>
          <a:xfrm>
            <a:off x="457200" y="3154680"/>
            <a:ext cx="8229600" cy="296862"/>
          </a:xfrm>
        </p:spPr>
        <p:txBody>
          <a:bodyPr/>
          <a:lstStyle>
            <a:lvl1pPr marL="0" indent="0">
              <a:buNone/>
              <a:defRPr sz="1598"/>
            </a:lvl1pPr>
          </a:lstStyle>
          <a:p>
            <a:pPr lvl="0"/>
            <a:r>
              <a:rPr lang="en-US" dirty="0"/>
              <a:t>Click to edit Master audience subtitle</a:t>
            </a:r>
          </a:p>
        </p:txBody>
      </p:sp>
      <p:cxnSp>
        <p:nvCxnSpPr>
          <p:cNvPr id="16" name="Straight Connector 15">
            <a:extLst>
              <a:ext uri="{FF2B5EF4-FFF2-40B4-BE49-F238E27FC236}">
                <a16:creationId xmlns:a16="http://schemas.microsoft.com/office/drawing/2014/main" id="{39B60F5B-A46C-FA4A-8013-55589B80C882}"/>
              </a:ext>
            </a:extLst>
          </p:cNvPr>
          <p:cNvCxnSpPr/>
          <p:nvPr/>
        </p:nvCxnSpPr>
        <p:spPr>
          <a:xfrm>
            <a:off x="457200" y="260604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Date Placeholder 7">
            <a:extLst>
              <a:ext uri="{FF2B5EF4-FFF2-40B4-BE49-F238E27FC236}">
                <a16:creationId xmlns:a16="http://schemas.microsoft.com/office/drawing/2014/main" id="{7615FD66-1F43-894E-93AC-9C3A9FD6988B}"/>
              </a:ext>
            </a:extLst>
          </p:cNvPr>
          <p:cNvSpPr>
            <a:spLocks noGrp="1"/>
          </p:cNvSpPr>
          <p:nvPr>
            <p:ph type="dt" sz="half" idx="2"/>
          </p:nvPr>
        </p:nvSpPr>
        <p:spPr>
          <a:xfrm>
            <a:off x="6858000" y="4386549"/>
            <a:ext cx="1828800" cy="273050"/>
          </a:xfrm>
          <a:prstGeom prst="rect">
            <a:avLst/>
          </a:prstGeom>
        </p:spPr>
        <p:txBody>
          <a:bodyPr vert="horz" lIns="0" tIns="0" rIns="0" bIns="0" rtlCol="0" anchor="b" anchorCtr="0"/>
          <a:lstStyle>
            <a:lvl1pPr algn="r">
              <a:defRPr sz="1199" b="0" i="0">
                <a:solidFill>
                  <a:schemeClr val="tx2"/>
                </a:solidFill>
                <a:latin typeface="Libre Franklin Light" pitchFamily="2" charset="77"/>
              </a:defRPr>
            </a:lvl1pPr>
          </a:lstStyle>
          <a:p>
            <a:endParaRPr lang="en-US" dirty="0"/>
          </a:p>
        </p:txBody>
      </p:sp>
    </p:spTree>
    <p:extLst>
      <p:ext uri="{BB962C8B-B14F-4D97-AF65-F5344CB8AC3E}">
        <p14:creationId xmlns:p14="http://schemas.microsoft.com/office/powerpoint/2010/main" val="21177327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_Divi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AE9B79-3A8C-6140-B73B-2B09521444C9}"/>
              </a:ext>
            </a:extLst>
          </p:cNvPr>
          <p:cNvPicPr>
            <a:picLocks noChangeAspect="1"/>
          </p:cNvPicPr>
          <p:nvPr/>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r>
              <a:rPr lang="en-US" dirty="0"/>
              <a:t>UNRESTRICTED - Redistributable for public use </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40281"/>
            <a:ext cx="8229600" cy="788979"/>
          </a:xfrm>
        </p:spPr>
        <p:txBody>
          <a:bodyPr anchor="b"/>
          <a:lstStyle>
            <a:lvl1pPr algn="ctr">
              <a:defRPr sz="29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54680"/>
            <a:ext cx="8229600" cy="224092"/>
          </a:xfrm>
        </p:spPr>
        <p:txBody>
          <a:bodyPr>
            <a:noAutofit/>
          </a:bodyPr>
          <a:lstStyle>
            <a:lvl1pPr marL="0" indent="0" algn="ctr">
              <a:buNone/>
              <a:defRPr sz="1799">
                <a:solidFill>
                  <a:schemeClr val="bg1"/>
                </a:solidFill>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CD880BD6-450F-234C-BC44-3634659A88F1}"/>
              </a:ext>
            </a:extLst>
          </p:cNvPr>
          <p:cNvPicPr>
            <a:picLocks noChangeAspect="1"/>
          </p:cNvPicPr>
          <p:nvPr/>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110E725-12E6-2A41-927D-98A9CE91ABAB}"/>
              </a:ext>
            </a:extLst>
          </p:cNvPr>
          <p:cNvCxnSpPr/>
          <p:nvPr/>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86000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_with_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r>
              <a:rPr lang="en-US" dirty="0"/>
              <a:t>UNRESTRICTED - Redistributable for public use </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58569"/>
            <a:ext cx="3886200" cy="788979"/>
          </a:xfrm>
        </p:spPr>
        <p:txBody>
          <a:bodyPr anchor="b"/>
          <a:lstStyle>
            <a:lvl1pPr algn="l">
              <a:defRPr sz="29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72968"/>
            <a:ext cx="3886200" cy="224092"/>
          </a:xfrm>
        </p:spPr>
        <p:txBody>
          <a:bodyPr>
            <a:noAutofit/>
          </a:bodyPr>
          <a:lstStyle>
            <a:lvl1pPr marL="0" indent="0" algn="l">
              <a:buNone/>
              <a:defRPr sz="1799">
                <a:solidFill>
                  <a:schemeClr val="bg1"/>
                </a:solidFill>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64064" y="1"/>
            <a:ext cx="4579937" cy="5148263"/>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F91AFE25-6197-8441-93ED-101B82373D4A}"/>
              </a:ext>
            </a:extLst>
          </p:cNvPr>
          <p:cNvPicPr>
            <a:picLocks noChangeAspect="1"/>
          </p:cNvPicPr>
          <p:nvPr/>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695153"/>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_with_Tex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r>
              <a:rPr lang="en-US" dirty="0"/>
              <a:t>UNRESTRICTED - Redistributable for public use </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58569"/>
            <a:ext cx="3886200" cy="788979"/>
          </a:xfrm>
        </p:spPr>
        <p:txBody>
          <a:bodyPr anchor="b"/>
          <a:lstStyle>
            <a:lvl1pPr algn="l">
              <a:defRPr sz="29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72968"/>
            <a:ext cx="3886200" cy="224092"/>
          </a:xfrm>
        </p:spPr>
        <p:txBody>
          <a:bodyPr>
            <a:noAutofit/>
          </a:bodyPr>
          <a:lstStyle>
            <a:lvl1pPr marL="0" indent="0" algn="l">
              <a:buNone/>
              <a:defRPr sz="1799">
                <a:solidFill>
                  <a:schemeClr val="bg1"/>
                </a:solidFill>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F91AFE25-6197-8441-93ED-101B82373D4A}"/>
              </a:ext>
            </a:extLst>
          </p:cNvPr>
          <p:cNvPicPr>
            <a:picLocks noChangeAspect="1"/>
          </p:cNvPicPr>
          <p:nvPr/>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264760"/>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_Gray_with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solidFill>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58569"/>
            <a:ext cx="3886200" cy="788979"/>
          </a:xfrm>
        </p:spPr>
        <p:txBody>
          <a:bodyPr anchor="b"/>
          <a:lstStyle>
            <a:lvl1pPr algn="l">
              <a:defRPr sz="29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72968"/>
            <a:ext cx="3886200" cy="224092"/>
          </a:xfrm>
        </p:spPr>
        <p:txBody>
          <a:bodyPr>
            <a:noAutofit/>
          </a:bodyPr>
          <a:lstStyle>
            <a:lvl1pPr marL="0" indent="0" algn="l">
              <a:buNone/>
              <a:defRPr sz="1799">
                <a:solidFill>
                  <a:schemeClr val="bg1"/>
                </a:solidFill>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64064" y="1"/>
            <a:ext cx="4579937" cy="5148263"/>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683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_Gray_with_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solidFill>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58569"/>
            <a:ext cx="3886200" cy="788979"/>
          </a:xfrm>
        </p:spPr>
        <p:txBody>
          <a:bodyPr anchor="b"/>
          <a:lstStyle>
            <a:lvl1pPr algn="l">
              <a:defRPr sz="29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72968"/>
            <a:ext cx="3886200" cy="224092"/>
          </a:xfrm>
        </p:spPr>
        <p:txBody>
          <a:bodyPr>
            <a:noAutofit/>
          </a:bodyPr>
          <a:lstStyle>
            <a:lvl1pPr marL="0" indent="0" algn="l">
              <a:buNone/>
              <a:defRPr sz="1799">
                <a:solidFill>
                  <a:schemeClr val="bg1"/>
                </a:solidFill>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DFD23C07-81BD-404A-80B1-F7D0D7F0D94E}"/>
              </a:ext>
            </a:extLst>
          </p:cNvPr>
          <p:cNvPicPr>
            <a:picLocks noChangeAspect="1"/>
          </p:cNvPicPr>
          <p:nvPr/>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4564064" y="1"/>
            <a:ext cx="4579937"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2000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solidFill>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8601"/>
            <a:ext cx="8229600" cy="438719"/>
          </a:xfrm>
        </p:spPr>
        <p:txBody>
          <a:bodyPr anchor="b"/>
          <a:lstStyle>
            <a:lvl1pPr algn="l">
              <a:defRPr sz="2997" baseline="0">
                <a:solidFill>
                  <a:schemeClr val="tx2"/>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BBF671C2-CAE5-6E44-806B-9AA2854A8B82}"/>
              </a:ext>
            </a:extLst>
          </p:cNvPr>
          <p:cNvSpPr>
            <a:spLocks noGrp="1"/>
          </p:cNvSpPr>
          <p:nvPr>
            <p:ph type="sldNum" sz="quarter" idx="14"/>
          </p:nvPr>
        </p:nvSpPr>
        <p:spPr>
          <a:xfrm>
            <a:off x="4343400" y="4912615"/>
            <a:ext cx="457200" cy="100584"/>
          </a:xfrm>
          <a:prstGeom prst="rect">
            <a:avLst/>
          </a:prstGeom>
        </p:spPr>
        <p:txBody>
          <a:bodyPr/>
          <a:lstStyle>
            <a:lvl1pPr>
              <a:defRPr sz="599" b="1" i="0">
                <a:solidFill>
                  <a:schemeClr val="bg2">
                    <a:lumMod val="50000"/>
                  </a:schemeClr>
                </a:solidFill>
                <a:latin typeface="Libre Franklin SemiBold" pitchFamily="2" charset="77"/>
              </a:defRPr>
            </a:lvl1pPr>
          </a:lstStyle>
          <a:p>
            <a:fld id="{EB0B323D-CE20-464D-904E-1345C0EAAA9A}" type="slidenum">
              <a:rPr lang="en-US" smtClean="0"/>
              <a:t>‹#›</a:t>
            </a:fld>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143000"/>
            <a:ext cx="8229600" cy="352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59258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_Subhead_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solidFill>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8601"/>
            <a:ext cx="8229600" cy="438719"/>
          </a:xfrm>
        </p:spPr>
        <p:txBody>
          <a:bodyPr anchor="b"/>
          <a:lstStyle>
            <a:lvl1pPr algn="l">
              <a:defRPr sz="2997"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731521"/>
            <a:ext cx="8229600" cy="224092"/>
          </a:xfrm>
        </p:spPr>
        <p:txBody>
          <a:bodyPr>
            <a:noAutofit/>
          </a:bodyPr>
          <a:lstStyle>
            <a:lvl1pPr marL="0" indent="0" algn="l">
              <a:buNone/>
              <a:defRPr sz="1799" b="0" i="0">
                <a:solidFill>
                  <a:srgbClr val="45484E"/>
                </a:solidFill>
                <a:latin typeface="Libre Franklin" pitchFamily="2" charset="77"/>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BBF671C2-CAE5-6E44-806B-9AA2854A8B82}"/>
              </a:ext>
            </a:extLst>
          </p:cNvPr>
          <p:cNvSpPr>
            <a:spLocks noGrp="1"/>
          </p:cNvSpPr>
          <p:nvPr>
            <p:ph type="sldNum" sz="quarter" idx="14"/>
          </p:nvPr>
        </p:nvSpPr>
        <p:spPr>
          <a:xfrm>
            <a:off x="4343400" y="4912615"/>
            <a:ext cx="457200" cy="100584"/>
          </a:xfrm>
          <a:prstGeom prst="rect">
            <a:avLst/>
          </a:prstGeom>
        </p:spPr>
        <p:txBody>
          <a:bodyPr/>
          <a:lstStyle>
            <a:lvl1pPr>
              <a:defRPr sz="599" b="1" i="0">
                <a:solidFill>
                  <a:schemeClr val="bg2">
                    <a:lumMod val="50000"/>
                  </a:schemeClr>
                </a:solidFill>
                <a:latin typeface="Libre Franklin SemiBold" pitchFamily="2" charset="77"/>
              </a:defRPr>
            </a:lvl1pPr>
          </a:lstStyle>
          <a:p>
            <a:fld id="{EB0B323D-CE20-464D-904E-1345C0EAAA9A}" type="slidenum">
              <a:rPr lang="en-US" smtClean="0"/>
              <a:t>‹#›</a:t>
            </a:fld>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143000"/>
            <a:ext cx="8229600" cy="352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68299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_Subhead_Content_Gra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3EE8E4-E122-214B-BBC5-2D9805F9CB1B}"/>
              </a:ext>
            </a:extLst>
          </p:cNvPr>
          <p:cNvPicPr>
            <a:picLocks noChangeAspect="1"/>
          </p:cNvPicPr>
          <p:nvPr/>
        </p:nvPicPr>
        <p:blipFill>
          <a:blip r:embed="rId2">
            <a:alphaModFix amt="80000"/>
          </a:blip>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8601"/>
            <a:ext cx="8229600" cy="438719"/>
          </a:xfrm>
        </p:spPr>
        <p:txBody>
          <a:bodyPr anchor="b"/>
          <a:lstStyle>
            <a:lvl1pPr algn="l">
              <a:defRPr sz="2997"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731521"/>
            <a:ext cx="8229600" cy="224092"/>
          </a:xfrm>
        </p:spPr>
        <p:txBody>
          <a:bodyPr>
            <a:noAutofit/>
          </a:bodyPr>
          <a:lstStyle>
            <a:lvl1pPr marL="0" indent="0" algn="l">
              <a:buNone/>
              <a:defRPr sz="1799" b="0" i="0">
                <a:solidFill>
                  <a:srgbClr val="45484E"/>
                </a:solidFill>
                <a:latin typeface="Libre Franklin" pitchFamily="2" charset="77"/>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6BA73F6E-A64F-8B44-BA2F-098E59DBB6A0}"/>
              </a:ext>
            </a:extLst>
          </p:cNvPr>
          <p:cNvSpPr>
            <a:spLocks noGrp="1"/>
          </p:cNvSpPr>
          <p:nvPr>
            <p:ph type="sldNum" sz="quarter" idx="14"/>
          </p:nvPr>
        </p:nvSpPr>
        <p:spPr>
          <a:xfrm>
            <a:off x="4343400" y="4910328"/>
            <a:ext cx="457200" cy="100584"/>
          </a:xfrm>
          <a:prstGeom prst="rect">
            <a:avLst/>
          </a:prstGeom>
        </p:spPr>
        <p:txBody>
          <a:bodyPr/>
          <a:lstStyle>
            <a:lvl1pPr>
              <a:defRPr sz="599" b="1" i="0">
                <a:solidFill>
                  <a:schemeClr val="bg2">
                    <a:lumMod val="50000"/>
                  </a:schemeClr>
                </a:solidFill>
                <a:latin typeface="Libre Franklin SemiBold" pitchFamily="2" charset="77"/>
              </a:defRPr>
            </a:lvl1pPr>
          </a:lstStyle>
          <a:p>
            <a:fld id="{EB0B323D-CE20-464D-904E-1345C0EAAA9A}" type="slidenum">
              <a:rPr lang="en-US" smtClean="0"/>
              <a:t>‹#›</a:t>
            </a:fld>
            <a:endParaRPr lang="en-US" dirty="0"/>
          </a:p>
        </p:txBody>
      </p:sp>
      <p:pic>
        <p:nvPicPr>
          <p:cNvPr id="10" name="Picture 9">
            <a:extLst>
              <a:ext uri="{FF2B5EF4-FFF2-40B4-BE49-F238E27FC236}">
                <a16:creationId xmlns:a16="http://schemas.microsoft.com/office/drawing/2014/main" id="{E4E3BE7C-3A40-684E-B2C8-55C408281E84}"/>
              </a:ext>
            </a:extLst>
          </p:cNvPr>
          <p:cNvPicPr>
            <a:picLocks noChangeAspect="1"/>
          </p:cNvPicPr>
          <p:nvPr/>
        </p:nvPicPr>
        <p:blipFill>
          <a:blip r:embed="rId3"/>
          <a:stretch>
            <a:fillRect/>
          </a:stretch>
        </p:blipFill>
        <p:spPr>
          <a:xfrm>
            <a:off x="7819584" y="4837367"/>
            <a:ext cx="1324416" cy="310896"/>
          </a:xfrm>
          <a:prstGeom prst="rect">
            <a:avLst/>
          </a:prstGeom>
        </p:spPr>
      </p:pic>
      <p:sp>
        <p:nvSpPr>
          <p:cNvPr id="7" name="Content Placeholder 6">
            <a:extLst>
              <a:ext uri="{FF2B5EF4-FFF2-40B4-BE49-F238E27FC236}">
                <a16:creationId xmlns:a16="http://schemas.microsoft.com/office/drawing/2014/main" id="{0A659125-50FF-634E-AABA-C97D88D819D8}"/>
              </a:ext>
            </a:extLst>
          </p:cNvPr>
          <p:cNvSpPr>
            <a:spLocks noGrp="1"/>
          </p:cNvSpPr>
          <p:nvPr>
            <p:ph sz="quarter" idx="16"/>
          </p:nvPr>
        </p:nvSpPr>
        <p:spPr>
          <a:xfrm>
            <a:off x="457200" y="1143000"/>
            <a:ext cx="8229600" cy="352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943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_with_Tex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6721"/>
            <a:ext cx="9144000" cy="5148072"/>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15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a:t>CONFIDENTIAL</a:t>
            </a:r>
            <a:r>
              <a:rPr lang="en-US"/>
              <a:t> – For internal Apervita use only.   |   © 2020 Apervita, Inc. All Rights Reserved.</a:t>
            </a:r>
          </a:p>
        </p:txBody>
      </p:sp>
    </p:spTree>
    <p:extLst>
      <p:ext uri="{BB962C8B-B14F-4D97-AF65-F5344CB8AC3E}">
        <p14:creationId xmlns:p14="http://schemas.microsoft.com/office/powerpoint/2010/main" val="2104322448"/>
      </p:ext>
    </p:extLst>
  </p:cSld>
  <p:clrMapOvr>
    <a:masterClrMapping/>
  </p:clrMapOvr>
  <p:extLst>
    <p:ext uri="{DCECCB84-F9BA-43D5-87BE-67443E8EF086}">
      <p15:sldGuideLst xmlns:p15="http://schemas.microsoft.com/office/powerpoint/2012/main">
        <p15:guide id="1" orient="horz" pos="1621" userDrawn="1">
          <p15:clr>
            <a:srgbClr val="FBAE40"/>
          </p15:clr>
        </p15:guide>
        <p15:guide id="2" pos="2880"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_Subhead_Content_Dar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79679D-C8F3-FE4F-9D0B-2C2F34BDB01D}"/>
              </a:ext>
            </a:extLst>
          </p:cNvPr>
          <p:cNvPicPr>
            <a:picLocks noChangeAspect="1"/>
          </p:cNvPicPr>
          <p:nvPr/>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457200" y="4906483"/>
            <a:ext cx="3086100" cy="99573"/>
          </a:xfrm>
        </p:spPr>
        <p:txBody>
          <a:bodyPr/>
          <a:lstStyle>
            <a:lvl1pPr>
              <a:defRPr>
                <a:solidFill>
                  <a:schemeClr val="accent5">
                    <a:lumMod val="60000"/>
                    <a:lumOff val="40000"/>
                  </a:schemeClr>
                </a:solidFill>
              </a:defRPr>
            </a:lvl1pPr>
          </a:lstStyle>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8601"/>
            <a:ext cx="8229600" cy="438719"/>
          </a:xfrm>
        </p:spPr>
        <p:txBody>
          <a:bodyPr anchor="b"/>
          <a:lstStyle>
            <a:lvl1pPr algn="l">
              <a:defRPr sz="29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731521"/>
            <a:ext cx="8229600" cy="224092"/>
          </a:xfrm>
        </p:spPr>
        <p:txBody>
          <a:bodyPr>
            <a:noAutofit/>
          </a:bodyPr>
          <a:lstStyle>
            <a:lvl1pPr marL="0" indent="0" algn="l">
              <a:buNone/>
              <a:defRPr sz="1799" b="0" i="0">
                <a:solidFill>
                  <a:schemeClr val="bg1"/>
                </a:solidFill>
                <a:latin typeface="Libre Franklin" pitchFamily="2" charset="77"/>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pic>
        <p:nvPicPr>
          <p:cNvPr id="11" name="Picture 10">
            <a:extLst>
              <a:ext uri="{FF2B5EF4-FFF2-40B4-BE49-F238E27FC236}">
                <a16:creationId xmlns:a16="http://schemas.microsoft.com/office/drawing/2014/main" id="{0D250663-4B96-BE4F-85C8-C5D9B22C73A7}"/>
              </a:ext>
            </a:extLst>
          </p:cNvPr>
          <p:cNvPicPr>
            <a:picLocks noChangeAspect="1"/>
          </p:cNvPicPr>
          <p:nvPr/>
        </p:nvPicPr>
        <p:blipFill>
          <a:blip r:embed="rId3"/>
          <a:stretch>
            <a:fillRect/>
          </a:stretch>
        </p:blipFill>
        <p:spPr>
          <a:xfrm>
            <a:off x="7776058" y="4837367"/>
            <a:ext cx="1367942" cy="310896"/>
          </a:xfrm>
          <a:prstGeom prst="rect">
            <a:avLst/>
          </a:prstGeom>
        </p:spPr>
      </p:pic>
      <p:sp>
        <p:nvSpPr>
          <p:cNvPr id="12" name="Slide Number Placeholder 5">
            <a:extLst>
              <a:ext uri="{FF2B5EF4-FFF2-40B4-BE49-F238E27FC236}">
                <a16:creationId xmlns:a16="http://schemas.microsoft.com/office/drawing/2014/main" id="{A4DD080F-967F-904F-B5F9-B70C555C33DC}"/>
              </a:ext>
            </a:extLst>
          </p:cNvPr>
          <p:cNvSpPr>
            <a:spLocks noGrp="1"/>
          </p:cNvSpPr>
          <p:nvPr>
            <p:ph type="sldNum" sz="quarter" idx="13"/>
          </p:nvPr>
        </p:nvSpPr>
        <p:spPr>
          <a:xfrm>
            <a:off x="4343400" y="4912615"/>
            <a:ext cx="457200" cy="100584"/>
          </a:xfrm>
          <a:prstGeom prst="rect">
            <a:avLst/>
          </a:prstGeom>
        </p:spPr>
        <p:txBody>
          <a:bodyPr/>
          <a:lstStyle>
            <a:lvl1pPr>
              <a:defRPr sz="599" b="1" i="0">
                <a:solidFill>
                  <a:schemeClr val="bg1"/>
                </a:solidFill>
                <a:latin typeface="Libre Franklin SemiBold" pitchFamily="2" charset="77"/>
              </a:defRPr>
            </a:lvl1pPr>
          </a:lstStyle>
          <a:p>
            <a:fld id="{EB0B323D-CE20-464D-904E-1345C0EAAA9A}" type="slidenum">
              <a:rPr lang="en-US" smtClean="0"/>
              <a:t>‹#›</a:t>
            </a:fld>
            <a:endParaRPr lang="en-US" dirty="0"/>
          </a:p>
        </p:txBody>
      </p:sp>
      <p:sp>
        <p:nvSpPr>
          <p:cNvPr id="7" name="Content Placeholder 6">
            <a:extLst>
              <a:ext uri="{FF2B5EF4-FFF2-40B4-BE49-F238E27FC236}">
                <a16:creationId xmlns:a16="http://schemas.microsoft.com/office/drawing/2014/main" id="{A0B0AE44-F1A1-5C43-8D93-24ED8C5B8B96}"/>
              </a:ext>
            </a:extLst>
          </p:cNvPr>
          <p:cNvSpPr>
            <a:spLocks noGrp="1"/>
          </p:cNvSpPr>
          <p:nvPr>
            <p:ph sz="quarter" idx="15"/>
          </p:nvPr>
        </p:nvSpPr>
        <p:spPr>
          <a:xfrm>
            <a:off x="457200" y="1143000"/>
            <a:ext cx="8229600" cy="3520440"/>
          </a:xfrm>
        </p:spPr>
        <p:txBody>
          <a:bodyPr/>
          <a:lstStyle>
            <a:lvl1pPr>
              <a:buClr>
                <a:srgbClr val="00B0F0"/>
              </a:buClr>
              <a:defRPr>
                <a:solidFill>
                  <a:schemeClr val="bg1"/>
                </a:solidFill>
              </a:defRPr>
            </a:lvl1pPr>
            <a:lvl2pPr>
              <a:buClr>
                <a:srgbClr val="00B0F0"/>
              </a:buClr>
              <a:defRPr>
                <a:solidFill>
                  <a:schemeClr val="bg1"/>
                </a:solidFill>
              </a:defRPr>
            </a:lvl2pPr>
            <a:lvl3pPr>
              <a:buClr>
                <a:srgbClr val="00B0F0"/>
              </a:buClr>
              <a:defRPr>
                <a:solidFill>
                  <a:schemeClr val="bg1"/>
                </a:solidFill>
              </a:defRPr>
            </a:lvl3pPr>
            <a:lvl4pPr>
              <a:buClr>
                <a:srgbClr val="00B0F0"/>
              </a:buClr>
              <a:defRPr>
                <a:solidFill>
                  <a:schemeClr val="bg1"/>
                </a:solidFill>
              </a:defRPr>
            </a:lvl4pPr>
            <a:lvl5pPr>
              <a:buClr>
                <a:srgbClr val="00B0F0"/>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8F58F2C7-468C-CA47-997A-859B15C1EAF8}"/>
              </a:ext>
            </a:extLst>
          </p:cNvPr>
          <p:cNvCxnSpPr/>
          <p:nvPr/>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684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_Subhead_Content_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3C5100-8FE4-0543-B276-00D30C2B2E49}"/>
              </a:ext>
            </a:extLst>
          </p:cNvPr>
          <p:cNvPicPr>
            <a:picLocks noChangeAspect="1"/>
          </p:cNvPicPr>
          <p:nvPr/>
        </p:nvPicPr>
        <p:blipFill>
          <a:blip r:embed="rId2"/>
          <a:stretch>
            <a:fillRect/>
          </a:stretch>
        </p:blipFill>
        <p:spPr>
          <a:xfrm>
            <a:off x="0" y="0"/>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8601"/>
            <a:ext cx="8229600" cy="438719"/>
          </a:xfrm>
        </p:spPr>
        <p:txBody>
          <a:bodyPr anchor="b"/>
          <a:lstStyle>
            <a:lvl1pPr algn="l">
              <a:defRPr sz="29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731521"/>
            <a:ext cx="8229600" cy="224092"/>
          </a:xfrm>
        </p:spPr>
        <p:txBody>
          <a:bodyPr>
            <a:noAutofit/>
          </a:bodyPr>
          <a:lstStyle>
            <a:lvl1pPr marL="0" indent="0" algn="l">
              <a:buNone/>
              <a:defRPr sz="1799" b="0" i="0">
                <a:solidFill>
                  <a:schemeClr val="bg1"/>
                </a:solidFill>
                <a:latin typeface="Libre Franklin" pitchFamily="2" charset="77"/>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E923B4CF-560E-BF42-A3E5-CF5408C3A2A6}"/>
              </a:ext>
            </a:extLst>
          </p:cNvPr>
          <p:cNvSpPr>
            <a:spLocks noGrp="1"/>
          </p:cNvSpPr>
          <p:nvPr>
            <p:ph type="sldNum" sz="quarter" idx="13"/>
          </p:nvPr>
        </p:nvSpPr>
        <p:spPr>
          <a:xfrm>
            <a:off x="4343400" y="4910328"/>
            <a:ext cx="457200" cy="100584"/>
          </a:xfrm>
          <a:prstGeom prst="rect">
            <a:avLst/>
          </a:prstGeom>
        </p:spPr>
        <p:txBody>
          <a:bodyPr/>
          <a:lstStyle>
            <a:lvl1pPr>
              <a:defRPr sz="599" b="1" i="0">
                <a:solidFill>
                  <a:schemeClr val="bg1"/>
                </a:solidFill>
                <a:latin typeface="Libre Franklin SemiBold" pitchFamily="2" charset="77"/>
              </a:defRPr>
            </a:lvl1pPr>
          </a:lstStyle>
          <a:p>
            <a:fld id="{EB0B323D-CE20-464D-904E-1345C0EAAA9A}" type="slidenum">
              <a:rPr lang="en-US" smtClean="0"/>
              <a:t>‹#›</a:t>
            </a:fld>
            <a:endParaRPr lang="en-US" dirty="0"/>
          </a:p>
        </p:txBody>
      </p:sp>
      <p:pic>
        <p:nvPicPr>
          <p:cNvPr id="10" name="Picture 9">
            <a:extLst>
              <a:ext uri="{FF2B5EF4-FFF2-40B4-BE49-F238E27FC236}">
                <a16:creationId xmlns:a16="http://schemas.microsoft.com/office/drawing/2014/main" id="{B301C77A-1644-0749-980D-89A41039B168}"/>
              </a:ext>
            </a:extLst>
          </p:cNvPr>
          <p:cNvPicPr>
            <a:picLocks noChangeAspect="1"/>
          </p:cNvPicPr>
          <p:nvPr/>
        </p:nvPicPr>
        <p:blipFill>
          <a:blip r:embed="rId3"/>
          <a:stretch>
            <a:fillRect/>
          </a:stretch>
        </p:blipFill>
        <p:spPr>
          <a:xfrm>
            <a:off x="7776058" y="4837367"/>
            <a:ext cx="1367942" cy="310896"/>
          </a:xfrm>
          <a:prstGeom prst="rect">
            <a:avLst/>
          </a:prstGeom>
        </p:spPr>
      </p:pic>
      <p:sp>
        <p:nvSpPr>
          <p:cNvPr id="7" name="Content Placeholder 6">
            <a:extLst>
              <a:ext uri="{FF2B5EF4-FFF2-40B4-BE49-F238E27FC236}">
                <a16:creationId xmlns:a16="http://schemas.microsoft.com/office/drawing/2014/main" id="{1B884D67-BE68-8C43-8096-AEE7B3A4603A}"/>
              </a:ext>
            </a:extLst>
          </p:cNvPr>
          <p:cNvSpPr>
            <a:spLocks noGrp="1"/>
          </p:cNvSpPr>
          <p:nvPr>
            <p:ph sz="quarter" idx="15"/>
          </p:nvPr>
        </p:nvSpPr>
        <p:spPr>
          <a:xfrm>
            <a:off x="457200" y="1143000"/>
            <a:ext cx="8229600" cy="352044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156BE3A-0005-884C-B536-966CED438E9D}"/>
              </a:ext>
            </a:extLst>
          </p:cNvPr>
          <p:cNvCxnSpPr/>
          <p:nvPr/>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42450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Column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solidFill>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8601"/>
            <a:ext cx="8229600" cy="438719"/>
          </a:xfrm>
        </p:spPr>
        <p:txBody>
          <a:bodyPr anchor="b"/>
          <a:lstStyle>
            <a:lvl1pPr algn="l">
              <a:defRPr sz="2997"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731521"/>
            <a:ext cx="8229600" cy="224092"/>
          </a:xfrm>
        </p:spPr>
        <p:txBody>
          <a:bodyPr>
            <a:noAutofit/>
          </a:bodyPr>
          <a:lstStyle>
            <a:lvl1pPr marL="0" indent="0" algn="l">
              <a:buNone/>
              <a:defRPr sz="1799" b="0" i="0">
                <a:solidFill>
                  <a:srgbClr val="45484E"/>
                </a:solidFill>
                <a:latin typeface="Libre Franklin" pitchFamily="2" charset="77"/>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0C577B30-E2DD-1147-9F3E-DB04889B9295}"/>
              </a:ext>
            </a:extLst>
          </p:cNvPr>
          <p:cNvSpPr>
            <a:spLocks noGrp="1"/>
          </p:cNvSpPr>
          <p:nvPr>
            <p:ph type="sldNum" sz="quarter" idx="14"/>
          </p:nvPr>
        </p:nvSpPr>
        <p:spPr>
          <a:xfrm>
            <a:off x="4343400" y="4912615"/>
            <a:ext cx="457200" cy="100584"/>
          </a:xfrm>
          <a:prstGeom prst="rect">
            <a:avLst/>
          </a:prstGeom>
        </p:spPr>
        <p:txBody>
          <a:bodyPr/>
          <a:lstStyle>
            <a:lvl1pPr>
              <a:defRPr sz="599" b="1" i="0">
                <a:solidFill>
                  <a:schemeClr val="bg2">
                    <a:lumMod val="50000"/>
                  </a:schemeClr>
                </a:solidFill>
                <a:latin typeface="Libre Franklin SemiBold" pitchFamily="2" charset="77"/>
              </a:defRPr>
            </a:lvl1pPr>
          </a:lstStyle>
          <a:p>
            <a:fld id="{EB0B323D-CE20-464D-904E-1345C0EAAA9A}" type="slidenum">
              <a:rPr lang="en-US" smtClean="0"/>
              <a:t>‹#›</a:t>
            </a:fld>
            <a:endParaRPr lang="en-US" dirty="0"/>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143001"/>
            <a:ext cx="4005263" cy="352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143001"/>
            <a:ext cx="4005262" cy="352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1864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Column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solidFill>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8601"/>
            <a:ext cx="8229600" cy="438719"/>
          </a:xfrm>
        </p:spPr>
        <p:txBody>
          <a:bodyPr anchor="b"/>
          <a:lstStyle>
            <a:lvl1pPr algn="l">
              <a:defRPr sz="2997"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731521"/>
            <a:ext cx="8229600" cy="224092"/>
          </a:xfrm>
        </p:spPr>
        <p:txBody>
          <a:bodyPr>
            <a:noAutofit/>
          </a:bodyPr>
          <a:lstStyle>
            <a:lvl1pPr marL="0" indent="0" algn="l">
              <a:buNone/>
              <a:defRPr sz="1799" b="0" i="0">
                <a:solidFill>
                  <a:srgbClr val="45484E"/>
                </a:solidFill>
                <a:latin typeface="Libre Franklin" pitchFamily="2" charset="77"/>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0C577B30-E2DD-1147-9F3E-DB04889B9295}"/>
              </a:ext>
            </a:extLst>
          </p:cNvPr>
          <p:cNvSpPr>
            <a:spLocks noGrp="1"/>
          </p:cNvSpPr>
          <p:nvPr>
            <p:ph type="sldNum" sz="quarter" idx="14"/>
          </p:nvPr>
        </p:nvSpPr>
        <p:spPr>
          <a:xfrm>
            <a:off x="4343400" y="4912615"/>
            <a:ext cx="457200" cy="100584"/>
          </a:xfrm>
          <a:prstGeom prst="rect">
            <a:avLst/>
          </a:prstGeom>
        </p:spPr>
        <p:txBody>
          <a:bodyPr/>
          <a:lstStyle>
            <a:lvl1pPr>
              <a:defRPr sz="599" b="1" i="0">
                <a:solidFill>
                  <a:schemeClr val="bg2">
                    <a:lumMod val="50000"/>
                  </a:schemeClr>
                </a:solidFill>
                <a:latin typeface="Libre Franklin SemiBold" pitchFamily="2" charset="77"/>
              </a:defRPr>
            </a:lvl1pPr>
          </a:lstStyle>
          <a:p>
            <a:fld id="{EB0B323D-CE20-464D-904E-1345C0EAAA9A}" type="slidenum">
              <a:rPr lang="en-US" smtClean="0"/>
              <a:t>‹#›</a:t>
            </a:fld>
            <a:endParaRPr lang="en-US" dirty="0"/>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143001"/>
            <a:ext cx="1920240" cy="352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8" y="1143001"/>
            <a:ext cx="1920240" cy="352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11">
            <a:extLst>
              <a:ext uri="{FF2B5EF4-FFF2-40B4-BE49-F238E27FC236}">
                <a16:creationId xmlns:a16="http://schemas.microsoft.com/office/drawing/2014/main" id="{AC6ACB95-BDC3-9E49-9F31-D0EA3E8C1D1A}"/>
              </a:ext>
            </a:extLst>
          </p:cNvPr>
          <p:cNvSpPr>
            <a:spLocks noGrp="1"/>
          </p:cNvSpPr>
          <p:nvPr>
            <p:ph sz="quarter" idx="19"/>
          </p:nvPr>
        </p:nvSpPr>
        <p:spPr>
          <a:xfrm>
            <a:off x="2542222" y="1143001"/>
            <a:ext cx="1920240" cy="352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3">
            <a:extLst>
              <a:ext uri="{FF2B5EF4-FFF2-40B4-BE49-F238E27FC236}">
                <a16:creationId xmlns:a16="http://schemas.microsoft.com/office/drawing/2014/main" id="{0B87D321-3BE0-5343-BBA5-7C603A660483}"/>
              </a:ext>
            </a:extLst>
          </p:cNvPr>
          <p:cNvSpPr>
            <a:spLocks noGrp="1"/>
          </p:cNvSpPr>
          <p:nvPr>
            <p:ph sz="quarter" idx="20"/>
          </p:nvPr>
        </p:nvSpPr>
        <p:spPr>
          <a:xfrm>
            <a:off x="6766559" y="1143001"/>
            <a:ext cx="1920240" cy="352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24292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3_Columns_Separate">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1877A64-283F-F147-8AEF-7AE25965D5F0}"/>
              </a:ext>
            </a:extLst>
          </p:cNvPr>
          <p:cNvSpPr>
            <a:spLocks noGrp="1"/>
          </p:cNvSpPr>
          <p:nvPr>
            <p:ph sz="quarter" idx="19"/>
          </p:nvPr>
        </p:nvSpPr>
        <p:spPr>
          <a:xfrm>
            <a:off x="457201" y="1143001"/>
            <a:ext cx="2587625" cy="352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8B362E45-3E55-DE44-94A9-3B5CE5DA3F44}"/>
              </a:ext>
            </a:extLst>
          </p:cNvPr>
          <p:cNvSpPr>
            <a:spLocks noGrp="1"/>
          </p:cNvSpPr>
          <p:nvPr>
            <p:ph sz="quarter" idx="20"/>
          </p:nvPr>
        </p:nvSpPr>
        <p:spPr>
          <a:xfrm>
            <a:off x="3278189" y="1143001"/>
            <a:ext cx="2587625" cy="352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B5CFF488-E554-7344-A0E6-68BBD394C8DD}"/>
              </a:ext>
            </a:extLst>
          </p:cNvPr>
          <p:cNvSpPr>
            <a:spLocks noGrp="1"/>
          </p:cNvSpPr>
          <p:nvPr>
            <p:ph sz="quarter" idx="21"/>
          </p:nvPr>
        </p:nvSpPr>
        <p:spPr>
          <a:xfrm>
            <a:off x="6098984" y="1143001"/>
            <a:ext cx="2587817" cy="3521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solidFill>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8601"/>
            <a:ext cx="8229600" cy="438719"/>
          </a:xfrm>
        </p:spPr>
        <p:txBody>
          <a:bodyPr anchor="b"/>
          <a:lstStyle>
            <a:lvl1pPr algn="l">
              <a:defRPr sz="2997"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731521"/>
            <a:ext cx="8229600" cy="224092"/>
          </a:xfrm>
        </p:spPr>
        <p:txBody>
          <a:bodyPr>
            <a:noAutofit/>
          </a:bodyPr>
          <a:lstStyle>
            <a:lvl1pPr marL="0" indent="0" algn="l">
              <a:buNone/>
              <a:defRPr sz="1799" b="0" i="0">
                <a:solidFill>
                  <a:srgbClr val="45484E"/>
                </a:solidFill>
                <a:latin typeface="Libre Franklin" pitchFamily="2" charset="77"/>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0C577B30-E2DD-1147-9F3E-DB04889B9295}"/>
              </a:ext>
            </a:extLst>
          </p:cNvPr>
          <p:cNvSpPr>
            <a:spLocks noGrp="1"/>
          </p:cNvSpPr>
          <p:nvPr>
            <p:ph type="sldNum" sz="quarter" idx="14"/>
          </p:nvPr>
        </p:nvSpPr>
        <p:spPr>
          <a:xfrm>
            <a:off x="4343400" y="4912615"/>
            <a:ext cx="457200" cy="100584"/>
          </a:xfrm>
          <a:prstGeom prst="rect">
            <a:avLst/>
          </a:prstGeom>
        </p:spPr>
        <p:txBody>
          <a:bodyPr/>
          <a:lstStyle>
            <a:lvl1pPr>
              <a:defRPr sz="599" b="1" i="0">
                <a:solidFill>
                  <a:schemeClr val="bg2">
                    <a:lumMod val="50000"/>
                  </a:schemeClr>
                </a:solidFill>
                <a:latin typeface="Libre Franklin SemiBold" pitchFamily="2" charset="77"/>
              </a:defRPr>
            </a:lvl1pPr>
          </a:lstStyle>
          <a:p>
            <a:fld id="{EB0B323D-CE20-464D-904E-1345C0EAAA9A}" type="slidenum">
              <a:rPr lang="en-US" smtClean="0"/>
              <a:t>‹#›</a:t>
            </a:fld>
            <a:endParaRPr lang="en-US" dirty="0"/>
          </a:p>
        </p:txBody>
      </p:sp>
    </p:spTree>
    <p:extLst>
      <p:ext uri="{BB962C8B-B14F-4D97-AF65-F5344CB8AC3E}">
        <p14:creationId xmlns:p14="http://schemas.microsoft.com/office/powerpoint/2010/main" val="427193075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4498BB-04D6-BF4F-9A84-E080C8D2E884}"/>
              </a:ext>
            </a:extLst>
          </p:cNvPr>
          <p:cNvSpPr>
            <a:spLocks noGrp="1"/>
          </p:cNvSpPr>
          <p:nvPr>
            <p:ph type="ftr" sz="quarter" idx="11"/>
          </p:nvPr>
        </p:nvSpPr>
        <p:spPr/>
        <p:txBody>
          <a:body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p:txBody>
      </p:sp>
      <p:sp>
        <p:nvSpPr>
          <p:cNvPr id="15" name="Title 14">
            <a:extLst>
              <a:ext uri="{FF2B5EF4-FFF2-40B4-BE49-F238E27FC236}">
                <a16:creationId xmlns:a16="http://schemas.microsoft.com/office/drawing/2014/main" id="{91B0DCA2-E5DD-B541-BFBC-D816A6D73128}"/>
              </a:ext>
            </a:extLst>
          </p:cNvPr>
          <p:cNvSpPr>
            <a:spLocks noGrp="1"/>
          </p:cNvSpPr>
          <p:nvPr>
            <p:ph type="title"/>
          </p:nvPr>
        </p:nvSpPr>
        <p:spPr>
          <a:xfrm>
            <a:off x="457200" y="228600"/>
            <a:ext cx="8229600" cy="441576"/>
          </a:xfrm>
        </p:spPr>
        <p:txBody>
          <a:bodyPr/>
          <a:lstStyle>
            <a:lvl1pPr>
              <a:defRPr>
                <a:solidFill>
                  <a:schemeClr val="tx2"/>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5FEB8184-DF43-764B-A0A7-B66C12BD4FD2}"/>
              </a:ext>
            </a:extLst>
          </p:cNvPr>
          <p:cNvSpPr>
            <a:spLocks noGrp="1"/>
          </p:cNvSpPr>
          <p:nvPr>
            <p:ph type="sldNum" sz="quarter" idx="14"/>
          </p:nvPr>
        </p:nvSpPr>
        <p:spPr>
          <a:xfrm>
            <a:off x="4343400" y="4910328"/>
            <a:ext cx="457200" cy="100584"/>
          </a:xfrm>
          <a:prstGeom prst="rect">
            <a:avLst/>
          </a:prstGeom>
        </p:spPr>
        <p:txBody>
          <a:bodyPr/>
          <a:lstStyle>
            <a:lvl1pPr>
              <a:defRPr sz="599" b="1" i="0">
                <a:solidFill>
                  <a:schemeClr val="bg2">
                    <a:lumMod val="50000"/>
                  </a:schemeClr>
                </a:solidFill>
                <a:latin typeface="Libre Franklin SemiBold" pitchFamily="2" charset="77"/>
              </a:defRPr>
            </a:lvl1pPr>
          </a:lstStyle>
          <a:p>
            <a:fld id="{EB0B323D-CE20-464D-904E-1345C0EAAA9A}" type="slidenum">
              <a:rPr lang="en-US" smtClean="0"/>
              <a:t>‹#›</a:t>
            </a:fld>
            <a:endParaRPr lang="en-US" dirty="0"/>
          </a:p>
        </p:txBody>
      </p:sp>
    </p:spTree>
    <p:extLst>
      <p:ext uri="{BB962C8B-B14F-4D97-AF65-F5344CB8AC3E}">
        <p14:creationId xmlns:p14="http://schemas.microsoft.com/office/powerpoint/2010/main" val="378304292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57C734-5149-FF42-BA51-67CF9B6A2DFB}"/>
              </a:ext>
            </a:extLst>
          </p:cNvPr>
          <p:cNvSpPr/>
          <p:nvPr/>
        </p:nvSpPr>
        <p:spPr>
          <a:xfrm>
            <a:off x="369394" y="4640013"/>
            <a:ext cx="8512709" cy="42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Tree>
    <p:extLst>
      <p:ext uri="{BB962C8B-B14F-4D97-AF65-F5344CB8AC3E}">
        <p14:creationId xmlns:p14="http://schemas.microsoft.com/office/powerpoint/2010/main" val="39421771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50"/>
        <p:cNvGrpSpPr/>
        <p:nvPr/>
      </p:nvGrpSpPr>
      <p:grpSpPr>
        <a:xfrm>
          <a:off x="0" y="0"/>
          <a:ext cx="0" cy="0"/>
          <a:chOff x="0" y="0"/>
          <a:chExt cx="0" cy="0"/>
        </a:xfrm>
      </p:grpSpPr>
      <p:sp>
        <p:nvSpPr>
          <p:cNvPr id="3" name="Google Shape;51;p51">
            <a:extLst>
              <a:ext uri="{FF2B5EF4-FFF2-40B4-BE49-F238E27FC236}">
                <a16:creationId xmlns:a16="http://schemas.microsoft.com/office/drawing/2014/main" id="{6886D0C5-D525-584B-AFB6-D1EF69333B2A}"/>
              </a:ext>
            </a:extLst>
          </p:cNvPr>
          <p:cNvSpPr>
            <a:spLocks noChangeArrowheads="1"/>
          </p:cNvSpPr>
          <p:nvPr/>
        </p:nvSpPr>
        <p:spPr bwMode="auto">
          <a:xfrm>
            <a:off x="0" y="4797895"/>
            <a:ext cx="9144000" cy="350368"/>
          </a:xfrm>
          <a:prstGeom prst="rect">
            <a:avLst/>
          </a:prstGeom>
          <a:solidFill>
            <a:srgbClr val="5CC0E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050" tIns="19050" rIns="19050" bIns="1905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sz="1200" dirty="0">
              <a:solidFill>
                <a:srgbClr val="FFFFFF"/>
              </a:solidFill>
              <a:latin typeface="Corbel" panose="020B0503020204020204" pitchFamily="34" charset="0"/>
              <a:sym typeface="Corbel" panose="020B0503020204020204" pitchFamily="34" charset="0"/>
            </a:endParaRPr>
          </a:p>
        </p:txBody>
      </p:sp>
      <p:sp>
        <p:nvSpPr>
          <p:cNvPr id="4" name="Google Shape;54;p51">
            <a:extLst>
              <a:ext uri="{FF2B5EF4-FFF2-40B4-BE49-F238E27FC236}">
                <a16:creationId xmlns:a16="http://schemas.microsoft.com/office/drawing/2014/main" id="{FA534C31-E8A0-DD47-AEFC-2F5D24D4632E}"/>
              </a:ext>
            </a:extLst>
          </p:cNvPr>
          <p:cNvSpPr txBox="1"/>
          <p:nvPr/>
        </p:nvSpPr>
        <p:spPr>
          <a:xfrm>
            <a:off x="336948" y="4949245"/>
            <a:ext cx="5478065" cy="98913"/>
          </a:xfrm>
          <a:prstGeom prst="rect">
            <a:avLst/>
          </a:prstGeom>
          <a:noFill/>
          <a:ln>
            <a:noFill/>
          </a:ln>
        </p:spPr>
        <p:txBody>
          <a:bodyPr spcFirstLastPara="1" lIns="0" tIns="0" rIns="0" bIns="0" anchor="ctr"/>
          <a:lstStyle/>
          <a:p>
            <a:pPr eaLnBrk="1" fontAlgn="auto" hangingPunct="1">
              <a:spcBef>
                <a:spcPts val="0"/>
              </a:spcBef>
              <a:spcAft>
                <a:spcPts val="0"/>
              </a:spcAft>
              <a:buClr>
                <a:srgbClr val="000000"/>
              </a:buClr>
              <a:buFont typeface="Arial"/>
              <a:buNone/>
              <a:defRPr/>
            </a:pPr>
            <a:r>
              <a:rPr lang="en-US" sz="500" kern="0" dirty="0">
                <a:solidFill>
                  <a:schemeClr val="lt1"/>
                </a:solidFill>
                <a:latin typeface="Helvetica Neue"/>
                <a:ea typeface="Helvetica Neue"/>
                <a:cs typeface="Helvetica Neue"/>
                <a:sym typeface="Helvetica Neue"/>
              </a:rPr>
              <a:t>COPYRIGHT © 2018. APERVITA IS A REGISTERED TRADEMARK OF APERVITA, INC.</a:t>
            </a:r>
            <a:endParaRPr sz="1050" kern="0" dirty="0">
              <a:latin typeface="Arial"/>
              <a:ea typeface="Arial"/>
              <a:cs typeface="Arial"/>
              <a:sym typeface="Arial"/>
            </a:endParaRPr>
          </a:p>
        </p:txBody>
      </p:sp>
      <p:sp>
        <p:nvSpPr>
          <p:cNvPr id="52" name="Google Shape;52;p51"/>
          <p:cNvSpPr txBox="1">
            <a:spLocks noGrp="1"/>
          </p:cNvSpPr>
          <p:nvPr>
            <p:ph type="title"/>
          </p:nvPr>
        </p:nvSpPr>
        <p:spPr>
          <a:xfrm>
            <a:off x="228600" y="732197"/>
            <a:ext cx="8686800" cy="394457"/>
          </a:xfrm>
          <a:prstGeom prst="rect">
            <a:avLst/>
          </a:prstGeom>
          <a:noFill/>
          <a:ln>
            <a:noFill/>
          </a:ln>
        </p:spPr>
        <p:txBody>
          <a:bodyPr spcFirstLastPara="1" tIns="91425" bIns="91425" anchor="t">
            <a:normAutofit/>
          </a:bodyPr>
          <a:lstStyle>
            <a:lvl1pPr lvl="0" algn="l">
              <a:lnSpc>
                <a:spcPct val="100000"/>
              </a:lnSpc>
              <a:spcBef>
                <a:spcPts val="0"/>
              </a:spcBef>
              <a:spcAft>
                <a:spcPts val="0"/>
              </a:spcAft>
              <a:buClr>
                <a:srgbClr val="066D9F"/>
              </a:buClr>
              <a:buSzPts val="2800"/>
              <a:buFont typeface="Raleway"/>
              <a:buNone/>
              <a:defRPr sz="1400" b="1" i="0">
                <a:solidFill>
                  <a:srgbClr val="066D9F"/>
                </a:solidFill>
                <a:latin typeface="Raleway"/>
                <a:ea typeface="Raleway"/>
                <a:cs typeface="Raleway"/>
                <a:sym typeface="Raleway"/>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 name="Google Shape;53;p51">
            <a:extLst>
              <a:ext uri="{FF2B5EF4-FFF2-40B4-BE49-F238E27FC236}">
                <a16:creationId xmlns:a16="http://schemas.microsoft.com/office/drawing/2014/main" id="{E4954B2F-045B-BB49-9B81-FAFE8096A7FD}"/>
              </a:ext>
            </a:extLst>
          </p:cNvPr>
          <p:cNvSpPr txBox="1">
            <a:spLocks noGrp="1"/>
          </p:cNvSpPr>
          <p:nvPr>
            <p:ph type="sldNum" idx="10"/>
          </p:nvPr>
        </p:nvSpPr>
        <p:spPr>
          <a:xfrm>
            <a:off x="42863" y="4924218"/>
            <a:ext cx="182166" cy="150158"/>
          </a:xfrm>
        </p:spPr>
        <p:txBody>
          <a:bodyPr spcFirstLastPara="1" lIns="0" tIns="0" rIns="0" bIns="0">
            <a:noAutofit/>
          </a:bodyPr>
          <a:lstStyle>
            <a:lvl1pPr marL="0" lvl="0" indent="0" algn="r" fontAlgn="auto">
              <a:spcBef>
                <a:spcPts val="0"/>
              </a:spcBef>
              <a:spcAft>
                <a:spcPts val="0"/>
              </a:spcAft>
              <a:buClr>
                <a:schemeClr val="lt1"/>
              </a:buClr>
              <a:buSzPts val="667"/>
              <a:buFont typeface="Helvetica Neue"/>
              <a:buNone/>
              <a:defRPr sz="500" b="0" i="0" kern="0">
                <a:solidFill>
                  <a:schemeClr val="lt1"/>
                </a:solidFill>
                <a:latin typeface="Helvetica Neue"/>
                <a:ea typeface="Helvetica Neue"/>
                <a:cs typeface="Helvetica Neue"/>
                <a:sym typeface="Helvetica Neue"/>
              </a:defRPr>
            </a:lvl1pPr>
            <a:lvl2pPr marL="0" lvl="1" indent="0" algn="r">
              <a:buClr>
                <a:schemeClr val="lt1"/>
              </a:buClr>
              <a:buSzPts val="667"/>
              <a:buFont typeface="Helvetica Neue"/>
              <a:buNone/>
              <a:defRPr sz="500" b="0" i="0">
                <a:solidFill>
                  <a:schemeClr val="lt1"/>
                </a:solidFill>
                <a:latin typeface="Helvetica Neue"/>
                <a:ea typeface="Helvetica Neue"/>
                <a:cs typeface="Helvetica Neue"/>
                <a:sym typeface="Helvetica Neue"/>
              </a:defRPr>
            </a:lvl2pPr>
            <a:lvl3pPr marL="0" lvl="2" indent="0" algn="r">
              <a:buClr>
                <a:schemeClr val="lt1"/>
              </a:buClr>
              <a:buSzPts val="667"/>
              <a:buFont typeface="Helvetica Neue"/>
              <a:buNone/>
              <a:defRPr sz="500" b="0" i="0">
                <a:solidFill>
                  <a:schemeClr val="lt1"/>
                </a:solidFill>
                <a:latin typeface="Helvetica Neue"/>
                <a:ea typeface="Helvetica Neue"/>
                <a:cs typeface="Helvetica Neue"/>
                <a:sym typeface="Helvetica Neue"/>
              </a:defRPr>
            </a:lvl3pPr>
            <a:lvl4pPr marL="0" lvl="3" indent="0" algn="r">
              <a:buClr>
                <a:schemeClr val="lt1"/>
              </a:buClr>
              <a:buSzPts val="667"/>
              <a:buFont typeface="Helvetica Neue"/>
              <a:buNone/>
              <a:defRPr sz="500" b="0" i="0">
                <a:solidFill>
                  <a:schemeClr val="lt1"/>
                </a:solidFill>
                <a:latin typeface="Helvetica Neue"/>
                <a:ea typeface="Helvetica Neue"/>
                <a:cs typeface="Helvetica Neue"/>
                <a:sym typeface="Helvetica Neue"/>
              </a:defRPr>
            </a:lvl4pPr>
            <a:lvl5pPr marL="0" lvl="4" indent="0" algn="r">
              <a:buClr>
                <a:schemeClr val="lt1"/>
              </a:buClr>
              <a:buSzPts val="667"/>
              <a:buFont typeface="Helvetica Neue"/>
              <a:buNone/>
              <a:defRPr sz="500" b="0" i="0">
                <a:solidFill>
                  <a:schemeClr val="lt1"/>
                </a:solidFill>
                <a:latin typeface="Helvetica Neue"/>
                <a:ea typeface="Helvetica Neue"/>
                <a:cs typeface="Helvetica Neue"/>
                <a:sym typeface="Helvetica Neue"/>
              </a:defRPr>
            </a:lvl5pPr>
            <a:lvl6pPr marL="0" lvl="5" indent="0" algn="r">
              <a:buClr>
                <a:schemeClr val="lt1"/>
              </a:buClr>
              <a:buSzPts val="667"/>
              <a:buFont typeface="Helvetica Neue"/>
              <a:buNone/>
              <a:defRPr sz="500" b="0" i="0">
                <a:solidFill>
                  <a:schemeClr val="lt1"/>
                </a:solidFill>
                <a:latin typeface="Helvetica Neue"/>
                <a:ea typeface="Helvetica Neue"/>
                <a:cs typeface="Helvetica Neue"/>
                <a:sym typeface="Helvetica Neue"/>
              </a:defRPr>
            </a:lvl6pPr>
            <a:lvl7pPr marL="0" lvl="6" indent="0" algn="r">
              <a:buClr>
                <a:schemeClr val="lt1"/>
              </a:buClr>
              <a:buSzPts val="667"/>
              <a:buFont typeface="Helvetica Neue"/>
              <a:buNone/>
              <a:defRPr sz="500" b="0" i="0">
                <a:solidFill>
                  <a:schemeClr val="lt1"/>
                </a:solidFill>
                <a:latin typeface="Helvetica Neue"/>
                <a:ea typeface="Helvetica Neue"/>
                <a:cs typeface="Helvetica Neue"/>
                <a:sym typeface="Helvetica Neue"/>
              </a:defRPr>
            </a:lvl7pPr>
            <a:lvl8pPr marL="0" lvl="7" indent="0" algn="r">
              <a:buClr>
                <a:schemeClr val="lt1"/>
              </a:buClr>
              <a:buSzPts val="667"/>
              <a:buFont typeface="Helvetica Neue"/>
              <a:buNone/>
              <a:defRPr sz="500" b="0" i="0">
                <a:solidFill>
                  <a:schemeClr val="lt1"/>
                </a:solidFill>
                <a:latin typeface="Helvetica Neue"/>
                <a:ea typeface="Helvetica Neue"/>
                <a:cs typeface="Helvetica Neue"/>
                <a:sym typeface="Helvetica Neue"/>
              </a:defRPr>
            </a:lvl8pPr>
            <a:lvl9pPr marL="0" lvl="8" indent="0" algn="r">
              <a:buClr>
                <a:schemeClr val="lt1"/>
              </a:buClr>
              <a:buSzPts val="667"/>
              <a:buFont typeface="Helvetica Neue"/>
              <a:buNone/>
              <a:defRPr sz="500" b="0" i="0">
                <a:solidFill>
                  <a:schemeClr val="lt1"/>
                </a:solidFill>
                <a:latin typeface="Helvetica Neue"/>
                <a:ea typeface="Helvetica Neue"/>
                <a:cs typeface="Helvetica Neue"/>
                <a:sym typeface="Helvetica Neue"/>
              </a:defRPr>
            </a:lvl9pPr>
          </a:lstStyle>
          <a:p>
            <a:pPr>
              <a:defRPr/>
            </a:pPr>
            <a:fld id="{CAA19AC0-8FDC-004A-B0C3-143567054F8B}" type="slidenum">
              <a:rPr lang="en-US"/>
              <a:pPr>
                <a:defRPr/>
              </a:pPr>
              <a:t>‹#›</a:t>
            </a:fld>
            <a:endParaRPr dirty="0"/>
          </a:p>
        </p:txBody>
      </p:sp>
    </p:spTree>
    <p:extLst>
      <p:ext uri="{BB962C8B-B14F-4D97-AF65-F5344CB8AC3E}">
        <p14:creationId xmlns:p14="http://schemas.microsoft.com/office/powerpoint/2010/main" val="7786759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_Subhead_Content_DkBkd-0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3C5100-8FE4-0543-B276-00D30C2B2E49}"/>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1"/>
                </a:solidFill>
              </a:defRPr>
            </a:lvl1pPr>
          </a:lstStyle>
          <a:p>
            <a:r>
              <a:rPr lang="en-US" b="1" dirty="0"/>
              <a:t>UNRESTRICTED</a:t>
            </a:r>
            <a:r>
              <a:rPr lang="en-US" dirty="0"/>
              <a:t> - Redistributable for public use </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8601"/>
            <a:ext cx="8229600" cy="438719"/>
          </a:xfrm>
        </p:spPr>
        <p:txBody>
          <a:bodyPr anchor="b"/>
          <a:lstStyle>
            <a:lvl1pPr algn="l">
              <a:defRPr sz="29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731521"/>
            <a:ext cx="8229600" cy="224092"/>
          </a:xfrm>
        </p:spPr>
        <p:txBody>
          <a:bodyPr>
            <a:noAutofit/>
          </a:bodyPr>
          <a:lstStyle>
            <a:lvl1pPr marL="0" indent="0" algn="l">
              <a:buNone/>
              <a:defRPr sz="1799" b="0" i="0">
                <a:solidFill>
                  <a:schemeClr val="bg1"/>
                </a:solidFill>
                <a:latin typeface="Libre Franklin" pitchFamily="2" charset="77"/>
              </a:defRPr>
            </a:lvl1pPr>
            <a:lvl2pPr marL="456777" indent="0" algn="ctr">
              <a:buNone/>
              <a:defRPr sz="1998"/>
            </a:lvl2pPr>
            <a:lvl3pPr marL="913554" indent="0" algn="ctr">
              <a:buNone/>
              <a:defRPr sz="1799"/>
            </a:lvl3pPr>
            <a:lvl4pPr marL="1370331" indent="0" algn="ctr">
              <a:buNone/>
              <a:defRPr sz="1598"/>
            </a:lvl4pPr>
            <a:lvl5pPr marL="1827108" indent="0" algn="ctr">
              <a:buNone/>
              <a:defRPr sz="1598"/>
            </a:lvl5pPr>
            <a:lvl6pPr marL="2283886" indent="0" algn="ctr">
              <a:buNone/>
              <a:defRPr sz="1598"/>
            </a:lvl6pPr>
            <a:lvl7pPr marL="2740663" indent="0" algn="ctr">
              <a:buNone/>
              <a:defRPr sz="1598"/>
            </a:lvl7pPr>
            <a:lvl8pPr marL="3197440" indent="0" algn="ctr">
              <a:buNone/>
              <a:defRPr sz="1598"/>
            </a:lvl8pPr>
            <a:lvl9pPr marL="3654217" indent="0" algn="ctr">
              <a:buNone/>
              <a:defRPr sz="1598"/>
            </a:lvl9pPr>
          </a:lstStyle>
          <a:p>
            <a:r>
              <a:rPr lang="en-US"/>
              <a:t>Click to edit Master subtitle style</a:t>
            </a:r>
            <a:endParaRPr lang="en-US" dirty="0"/>
          </a:p>
        </p:txBody>
      </p:sp>
      <p:sp>
        <p:nvSpPr>
          <p:cNvPr id="6" name="Content Placeholder 5">
            <a:extLst>
              <a:ext uri="{FF2B5EF4-FFF2-40B4-BE49-F238E27FC236}">
                <a16:creationId xmlns:a16="http://schemas.microsoft.com/office/drawing/2014/main" id="{4882453B-F2DE-C945-9995-081249CBA8A5}"/>
              </a:ext>
            </a:extLst>
          </p:cNvPr>
          <p:cNvSpPr>
            <a:spLocks noGrp="1"/>
          </p:cNvSpPr>
          <p:nvPr>
            <p:ph sz="quarter" idx="12"/>
          </p:nvPr>
        </p:nvSpPr>
        <p:spPr>
          <a:xfrm>
            <a:off x="457200" y="1143000"/>
            <a:ext cx="8229600" cy="3520440"/>
          </a:xfrm>
        </p:spPr>
        <p:txBody>
          <a:bodyPr/>
          <a:lstStyle>
            <a:lvl1pPr>
              <a:lnSpc>
                <a:spcPts val="1799"/>
              </a:lnSpc>
              <a:buClr>
                <a:schemeClr val="tx2"/>
              </a:buClr>
              <a:defRPr sz="1598">
                <a:solidFill>
                  <a:schemeClr val="bg1"/>
                </a:solidFill>
              </a:defRPr>
            </a:lvl1pPr>
            <a:lvl2pPr>
              <a:buClr>
                <a:schemeClr val="tx2"/>
              </a:buClr>
              <a:defRPr>
                <a:solidFill>
                  <a:schemeClr val="bg1"/>
                </a:solidFill>
              </a:defRPr>
            </a:lvl2pPr>
            <a:lvl3pPr>
              <a:buClr>
                <a:schemeClr val="tx2"/>
              </a:buClr>
              <a:defRPr>
                <a:solidFill>
                  <a:schemeClr val="bg1"/>
                </a:solidFill>
              </a:defRPr>
            </a:lvl3pPr>
            <a:lvl4pPr>
              <a:buClr>
                <a:schemeClr val="tx2"/>
              </a:buClr>
              <a:defRPr>
                <a:solidFill>
                  <a:schemeClr val="bg1"/>
                </a:solidFill>
              </a:defRPr>
            </a:lvl4pPr>
            <a:lvl5pPr>
              <a:buClr>
                <a:schemeClr val="tx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E923B4CF-560E-BF42-A3E5-CF5408C3A2A6}"/>
              </a:ext>
            </a:extLst>
          </p:cNvPr>
          <p:cNvSpPr>
            <a:spLocks noGrp="1"/>
          </p:cNvSpPr>
          <p:nvPr>
            <p:ph type="sldNum" sz="quarter" idx="13"/>
          </p:nvPr>
        </p:nvSpPr>
        <p:spPr>
          <a:xfrm>
            <a:off x="4343400" y="4910328"/>
            <a:ext cx="457200" cy="100584"/>
          </a:xfrm>
          <a:prstGeom prst="rect">
            <a:avLst/>
          </a:prstGeom>
        </p:spPr>
        <p:txBody>
          <a:bodyPr/>
          <a:lstStyle>
            <a:lvl1pPr>
              <a:defRPr sz="599" b="1" i="0">
                <a:solidFill>
                  <a:schemeClr val="bg1"/>
                </a:solidFill>
                <a:latin typeface="Libre Franklin SemiBold" pitchFamily="2" charset="77"/>
              </a:defRPr>
            </a:lvl1pPr>
          </a:lstStyle>
          <a:p>
            <a:fld id="{B0DEC3D4-E482-0D42-B189-85CD88CF4C3C}" type="slidenum">
              <a:rPr lang="en-US" smtClean="0"/>
              <a:pPr/>
              <a:t>‹#›</a:t>
            </a:fld>
            <a:endParaRPr lang="en-US" dirty="0"/>
          </a:p>
        </p:txBody>
      </p:sp>
      <p:pic>
        <p:nvPicPr>
          <p:cNvPr id="10" name="Picture 9">
            <a:extLst>
              <a:ext uri="{FF2B5EF4-FFF2-40B4-BE49-F238E27FC236}">
                <a16:creationId xmlns:a16="http://schemas.microsoft.com/office/drawing/2014/main" id="{B301C77A-1644-0749-980D-89A41039B168}"/>
              </a:ext>
            </a:extLst>
          </p:cNvPr>
          <p:cNvPicPr>
            <a:picLocks noChangeAspect="1"/>
          </p:cNvPicPr>
          <p:nvPr userDrawn="1"/>
        </p:nvPicPr>
        <p:blipFill>
          <a:blip r:embed="rId3"/>
          <a:stretch>
            <a:fillRect/>
          </a:stretch>
        </p:blipFill>
        <p:spPr>
          <a:xfrm>
            <a:off x="7776058" y="4837367"/>
            <a:ext cx="1367942" cy="310896"/>
          </a:xfrm>
          <a:prstGeom prst="rect">
            <a:avLst/>
          </a:prstGeom>
        </p:spPr>
      </p:pic>
    </p:spTree>
    <p:extLst>
      <p:ext uri="{BB962C8B-B14F-4D97-AF65-F5344CB8AC3E}">
        <p14:creationId xmlns:p14="http://schemas.microsoft.com/office/powerpoint/2010/main" val="33088385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508000" y="457624"/>
            <a:ext cx="6447502" cy="991517"/>
          </a:xfrm>
          <a:prstGeom prst="rect">
            <a:avLst/>
          </a:prstGeom>
        </p:spPr>
        <p:txBody>
          <a:bodyPr lIns="91424" tIns="91424" rIns="91424" bIns="91424" anchor="t"/>
          <a:lstStyle>
            <a:lvl1pPr defTabSz="300038">
              <a:lnSpc>
                <a:spcPct val="100000"/>
              </a:lnSpc>
              <a:defRPr sz="2175">
                <a:solidFill>
                  <a:srgbClr val="0081AF"/>
                </a:solidFill>
                <a:latin typeface="Raleway"/>
                <a:ea typeface="Raleway"/>
                <a:cs typeface="Raleway"/>
                <a:sym typeface="Raleway"/>
              </a:defRPr>
            </a:lvl1pPr>
          </a:lstStyle>
          <a:p>
            <a:r>
              <a:t>Title Text</a:t>
            </a:r>
          </a:p>
        </p:txBody>
      </p:sp>
      <p:sp>
        <p:nvSpPr>
          <p:cNvPr id="135" name="Body Level One…"/>
          <p:cNvSpPr txBox="1">
            <a:spLocks noGrp="1"/>
          </p:cNvSpPr>
          <p:nvPr>
            <p:ph type="body" sz="quarter" idx="1"/>
          </p:nvPr>
        </p:nvSpPr>
        <p:spPr>
          <a:xfrm>
            <a:off x="508001" y="1621942"/>
            <a:ext cx="3138026" cy="2913274"/>
          </a:xfrm>
          <a:prstGeom prst="rect">
            <a:avLst/>
          </a:prstGeom>
        </p:spPr>
        <p:txBody>
          <a:bodyPr lIns="91424" tIns="91424" rIns="91424" bIns="91424"/>
          <a:lstStyle>
            <a:lvl1pPr marL="257175" indent="-123825" defTabSz="300038">
              <a:lnSpc>
                <a:spcPct val="100000"/>
              </a:lnSpc>
              <a:buClr>
                <a:schemeClr val="accent1"/>
              </a:buClr>
              <a:buFont typeface="Helvetica"/>
              <a:buChar char="u"/>
              <a:defRPr sz="1875" b="1">
                <a:solidFill>
                  <a:srgbClr val="0081AF"/>
                </a:solidFill>
                <a:latin typeface="Raleway"/>
                <a:ea typeface="Raleway"/>
                <a:cs typeface="Raleway"/>
                <a:sym typeface="Raleway"/>
              </a:defRPr>
            </a:lvl1pPr>
            <a:lvl2pPr marL="557213" indent="-90488" defTabSz="300038">
              <a:lnSpc>
                <a:spcPct val="100000"/>
              </a:lnSpc>
              <a:buClr>
                <a:schemeClr val="accent1"/>
              </a:buClr>
              <a:buFont typeface="Helvetica"/>
              <a:buChar char="u"/>
              <a:defRPr sz="1875" b="1">
                <a:solidFill>
                  <a:srgbClr val="0081AF"/>
                </a:solidFill>
                <a:latin typeface="Raleway"/>
                <a:ea typeface="Raleway"/>
                <a:cs typeface="Raleway"/>
                <a:sym typeface="Raleway"/>
              </a:defRPr>
            </a:lvl2pPr>
            <a:lvl3pPr marL="895350" indent="-95250" defTabSz="300038">
              <a:lnSpc>
                <a:spcPct val="100000"/>
              </a:lnSpc>
              <a:buClr>
                <a:schemeClr val="accent1"/>
              </a:buClr>
              <a:buFont typeface="Helvetica"/>
              <a:buChar char="u"/>
              <a:defRPr sz="1875" b="1">
                <a:solidFill>
                  <a:srgbClr val="0081AF"/>
                </a:solidFill>
                <a:latin typeface="Raleway"/>
                <a:ea typeface="Raleway"/>
                <a:cs typeface="Raleway"/>
                <a:sym typeface="Raleway"/>
              </a:defRPr>
            </a:lvl3pPr>
            <a:lvl4pPr marL="1200150" indent="-66675" defTabSz="300038">
              <a:lnSpc>
                <a:spcPct val="100000"/>
              </a:lnSpc>
              <a:buClr>
                <a:schemeClr val="accent1"/>
              </a:buClr>
              <a:buSzPct val="171000"/>
              <a:buFont typeface="Helvetica"/>
              <a:buChar char="u"/>
              <a:defRPr sz="1875" b="1">
                <a:solidFill>
                  <a:srgbClr val="0081AF"/>
                </a:solidFill>
                <a:latin typeface="Raleway"/>
                <a:ea typeface="Raleway"/>
                <a:cs typeface="Raleway"/>
                <a:sym typeface="Raleway"/>
              </a:defRPr>
            </a:lvl4pPr>
            <a:lvl5pPr marL="1543050" indent="-66675" defTabSz="300038">
              <a:lnSpc>
                <a:spcPct val="100000"/>
              </a:lnSpc>
              <a:buClr>
                <a:schemeClr val="accent1"/>
              </a:buClr>
              <a:buSzPct val="171000"/>
              <a:buFont typeface="Helvetica"/>
              <a:buChar char="u"/>
              <a:defRPr sz="1875" b="1">
                <a:solidFill>
                  <a:srgbClr val="0081AF"/>
                </a:solidFill>
                <a:latin typeface="Raleway"/>
                <a:ea typeface="Raleway"/>
                <a:cs typeface="Raleway"/>
                <a:sym typeface="Raleway"/>
              </a:defRPr>
            </a:lvl5pPr>
          </a:lstStyle>
          <a:p>
            <a:r>
              <a:t>Body Level One</a:t>
            </a:r>
          </a:p>
          <a:p>
            <a:pPr lvl="1"/>
            <a:r>
              <a:t>Body Level Two</a:t>
            </a:r>
          </a:p>
          <a:p>
            <a:pPr lvl="2"/>
            <a:r>
              <a:t>Body Level Three</a:t>
            </a:r>
          </a:p>
          <a:p>
            <a:pPr lvl="3"/>
            <a:r>
              <a:t>Body Level Four</a:t>
            </a:r>
          </a:p>
          <a:p>
            <a:pPr lvl="4"/>
            <a:r>
              <a:t>Body Level Five</a:t>
            </a:r>
          </a:p>
        </p:txBody>
      </p:sp>
      <p:sp>
        <p:nvSpPr>
          <p:cNvPr id="136" name="Shape 61"/>
          <p:cNvSpPr txBox="1">
            <a:spLocks noGrp="1"/>
          </p:cNvSpPr>
          <p:nvPr>
            <p:ph type="body" sz="quarter" idx="13"/>
          </p:nvPr>
        </p:nvSpPr>
        <p:spPr>
          <a:xfrm>
            <a:off x="3817477" y="1621943"/>
            <a:ext cx="3138024" cy="2913275"/>
          </a:xfrm>
          <a:prstGeom prst="rect">
            <a:avLst/>
          </a:prstGeom>
        </p:spPr>
        <p:txBody>
          <a:bodyPr lIns="91424" tIns="91424" rIns="91424" bIns="91424"/>
          <a:lstStyle>
            <a:lvl1pPr marL="514350" indent="-247650" defTabSz="600075">
              <a:lnSpc>
                <a:spcPct val="100000"/>
              </a:lnSpc>
              <a:buClr>
                <a:schemeClr val="accent1"/>
              </a:buClr>
              <a:buFont typeface="Helvetica"/>
              <a:buChar char="u"/>
              <a:defRPr sz="5000" b="1">
                <a:solidFill>
                  <a:srgbClr val="0081AF"/>
                </a:solidFill>
                <a:latin typeface="Raleway"/>
                <a:sym typeface="Raleway"/>
              </a:defRPr>
            </a:lvl1pPr>
          </a:lstStyle>
          <a:p>
            <a:pPr marL="685800" indent="-330200" defTabSz="800100">
              <a:lnSpc>
                <a:spcPct val="100000"/>
              </a:lnSpc>
              <a:buClr>
                <a:schemeClr val="accent1"/>
              </a:buClr>
              <a:buFont typeface="Helvetica"/>
              <a:buChar char="u"/>
              <a:defRPr sz="5000" b="1">
                <a:solidFill>
                  <a:srgbClr val="0081AF"/>
                </a:solidFill>
                <a:latin typeface="Raleway"/>
                <a:ea typeface="Raleway"/>
                <a:cs typeface="Raleway"/>
                <a:sym typeface="Raleway"/>
              </a:defRPr>
            </a:pPr>
            <a:endParaRPr/>
          </a:p>
        </p:txBody>
      </p:sp>
      <p:sp>
        <p:nvSpPr>
          <p:cNvPr id="137" name="Slide Number"/>
          <p:cNvSpPr txBox="1">
            <a:spLocks noGrp="1"/>
          </p:cNvSpPr>
          <p:nvPr>
            <p:ph type="sldNum" sz="quarter" idx="2"/>
          </p:nvPr>
        </p:nvSpPr>
        <p:spPr>
          <a:xfrm>
            <a:off x="6826553" y="4605061"/>
            <a:ext cx="128949" cy="134413"/>
          </a:xfrm>
          <a:prstGeom prst="rect">
            <a:avLst/>
          </a:prstGeom>
        </p:spPr>
        <p:txBody>
          <a:bodyPr lIns="45699" tIns="45699" rIns="45699" bIns="45699"/>
          <a:lstStyle>
            <a:lvl1pPr defTabSz="300038">
              <a:defRPr sz="675">
                <a:solidFill>
                  <a:schemeClr val="accent1"/>
                </a:solidFill>
                <a:latin typeface="Trebuchet MS"/>
                <a:ea typeface="Trebuchet MS"/>
                <a:cs typeface="Trebuchet MS"/>
                <a:sym typeface="Trebuchet MS"/>
              </a:defRPr>
            </a:lvl1pPr>
          </a:lstStyle>
          <a:p>
            <a:fld id="{86CB4B4D-7CA3-9044-876B-883B54F8677D}" type="slidenum">
              <a:t>‹#›</a:t>
            </a:fld>
            <a:endParaRPr/>
          </a:p>
        </p:txBody>
      </p:sp>
    </p:spTree>
    <p:extLst>
      <p:ext uri="{BB962C8B-B14F-4D97-AF65-F5344CB8AC3E}">
        <p14:creationId xmlns:p14="http://schemas.microsoft.com/office/powerpoint/2010/main" val="402344540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_Gray_with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191"/>
            <a:ext cx="9144000" cy="5148072"/>
          </a:xfrm>
          <a:prstGeom prst="rect">
            <a:avLst/>
          </a:prstGeom>
        </p:spPr>
      </p:pic>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369BDCE2-94D5-534D-B42D-6F8F93F0B0F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a:p>
        </p:txBody>
      </p:sp>
      <p:sp>
        <p:nvSpPr>
          <p:cNvPr id="13" name="Footer Placeholder 4">
            <a:extLst>
              <a:ext uri="{FF2B5EF4-FFF2-40B4-BE49-F238E27FC236}">
                <a16:creationId xmlns:a16="http://schemas.microsoft.com/office/drawing/2014/main" id="{2D388BEC-A50C-6541-8738-5FE9F35B6A5C}"/>
              </a:ext>
            </a:extLst>
          </p:cNvPr>
          <p:cNvSpPr>
            <a:spLocks noGrp="1"/>
          </p:cNvSpPr>
          <p:nvPr>
            <p:ph type="ftr" sz="quarter" idx="11"/>
          </p:nvPr>
        </p:nvSpPr>
        <p:spPr>
          <a:xfrm>
            <a:off x="3654311" y="4906484"/>
            <a:ext cx="4575289" cy="99531"/>
          </a:xfrm>
        </p:spPr>
        <p:txBody>
          <a:bodyPr/>
          <a:lstStyle>
            <a:lvl1pPr>
              <a:defRPr b="0">
                <a:solidFill>
                  <a:schemeClr val="bg2">
                    <a:lumMod val="90000"/>
                  </a:schemeClr>
                </a:solidFill>
              </a:defRPr>
            </a:lvl1pPr>
          </a:lstStyle>
          <a:p>
            <a:r>
              <a:rPr lang="en-US" b="1"/>
              <a:t>CONFIDENTIAL</a:t>
            </a:r>
            <a:r>
              <a:rPr lang="en-US"/>
              <a:t> – For internal Apervita use only.   |   © 2020 Apervita, Inc. All Rights Reserved.</a:t>
            </a:r>
          </a:p>
        </p:txBody>
      </p:sp>
      <p:sp>
        <p:nvSpPr>
          <p:cNvPr id="14" name="Title 1">
            <a:extLst>
              <a:ext uri="{FF2B5EF4-FFF2-40B4-BE49-F238E27FC236}">
                <a16:creationId xmlns:a16="http://schemas.microsoft.com/office/drawing/2014/main" id="{D2711778-A15B-BB45-963A-68ADA3B718B9}"/>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394F861-5029-F24B-B463-499F344B2F55}"/>
              </a:ext>
            </a:extLst>
          </p:cNvPr>
          <p:cNvSpPr>
            <a:spLocks noGrp="1"/>
          </p:cNvSpPr>
          <p:nvPr>
            <p:ph type="subTitle" idx="1"/>
          </p:nvPr>
        </p:nvSpPr>
        <p:spPr>
          <a:xfrm>
            <a:off x="457200" y="3145536"/>
            <a:ext cx="3886200" cy="640080"/>
          </a:xfrm>
        </p:spPr>
        <p:txBody>
          <a:bodyPr anchor="t" anchorCtr="0">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6981093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DATA SLIDE 2 column_O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70"/>
            <a:ext cx="8229600" cy="858044"/>
          </a:xfrm>
          <a:prstGeom prst="rect">
            <a:avLst/>
          </a:prstGeom>
        </p:spPr>
        <p:txBody>
          <a:bodyPr anchor="b" anchorCtr="0"/>
          <a:lstStyle>
            <a:lvl1pPr algn="l">
              <a:lnSpc>
                <a:spcPts val="2997"/>
              </a:lnSpc>
              <a:defRPr sz="2798" b="1" baseline="0">
                <a:solidFill>
                  <a:srgbClr val="526681"/>
                </a:solidFill>
                <a:effectLst/>
                <a:latin typeface="Calibri" pitchFamily="34" charset="0"/>
              </a:defRPr>
            </a:lvl1pPr>
          </a:lstStyle>
          <a:p>
            <a:endParaRPr lang="en-US" dirty="0"/>
          </a:p>
        </p:txBody>
      </p:sp>
      <p:sp>
        <p:nvSpPr>
          <p:cNvPr id="3" name="Content Placeholder 2"/>
          <p:cNvSpPr>
            <a:spLocks noGrp="1"/>
          </p:cNvSpPr>
          <p:nvPr>
            <p:ph idx="1"/>
          </p:nvPr>
        </p:nvSpPr>
        <p:spPr>
          <a:xfrm>
            <a:off x="457202" y="1201263"/>
            <a:ext cx="3879669" cy="3146161"/>
          </a:xfrm>
          <a:prstGeom prst="rect">
            <a:avLst/>
          </a:prstGeom>
        </p:spPr>
        <p:txBody>
          <a:bodyPr/>
          <a:lstStyle>
            <a:lvl1pPr marL="342575" indent="-342575">
              <a:buClr>
                <a:srgbClr val="541900"/>
              </a:buClr>
              <a:buSzPct val="70000"/>
              <a:buFont typeface="Wingdings" panose="05000000000000000000" pitchFamily="2" charset="2"/>
              <a:buChar char="§"/>
              <a:defRPr sz="2398" b="1" baseline="0">
                <a:solidFill>
                  <a:srgbClr val="000000"/>
                </a:solidFill>
                <a:latin typeface="Calibri" pitchFamily="34" charset="0"/>
              </a:defRPr>
            </a:lvl1pPr>
            <a:lvl2pPr marL="742244" indent="-285479">
              <a:buClr>
                <a:srgbClr val="005984"/>
              </a:buClr>
              <a:buSzPct val="100000"/>
              <a:buFont typeface="Arial" panose="020B0604020202020204" pitchFamily="34" charset="0"/>
              <a:buChar char="•"/>
              <a:defRPr sz="1998">
                <a:solidFill>
                  <a:schemeClr val="accent4">
                    <a:lumMod val="75000"/>
                  </a:schemeClr>
                </a:solidFill>
              </a:defRPr>
            </a:lvl2pPr>
            <a:lvl3pPr>
              <a:buClr>
                <a:srgbClr val="C00000"/>
              </a:buClr>
              <a:buSzPct val="100000"/>
              <a:buFont typeface="Arial" pitchFamily="34" charset="0"/>
              <a:buChar char="•"/>
              <a:defRPr sz="1799">
                <a:solidFill>
                  <a:schemeClr val="accent4">
                    <a:lumMod val="75000"/>
                  </a:schemeClr>
                </a:solidFill>
              </a:defRPr>
            </a:lvl3pPr>
            <a:lvl4pPr>
              <a:buClr>
                <a:schemeClr val="bg1"/>
              </a:buClr>
              <a:buSzPct val="70000"/>
              <a:buFont typeface="Courier New" pitchFamily="49" charset="0"/>
              <a:buChar char="o"/>
              <a:defRPr sz="1799" baseline="0">
                <a:solidFill>
                  <a:schemeClr val="bg2"/>
                </a:solidFill>
              </a:defRPr>
            </a:lvl4pPr>
            <a:lvl5pPr>
              <a:buClr>
                <a:schemeClr val="bg1"/>
              </a:buClr>
              <a:buSzPct val="70000"/>
              <a:buFont typeface="Arial" pitchFamily="34" charset="0"/>
              <a:buChar char="•"/>
              <a:defRPr sz="1799">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3" name="Content Placeholder 2"/>
          <p:cNvSpPr>
            <a:spLocks noGrp="1"/>
          </p:cNvSpPr>
          <p:nvPr userDrawn="1">
            <p:ph idx="10"/>
          </p:nvPr>
        </p:nvSpPr>
        <p:spPr>
          <a:xfrm>
            <a:off x="4807133" y="1201263"/>
            <a:ext cx="3879669" cy="3146161"/>
          </a:xfrm>
          <a:prstGeom prst="rect">
            <a:avLst/>
          </a:prstGeom>
        </p:spPr>
        <p:txBody>
          <a:bodyPr/>
          <a:lstStyle>
            <a:lvl1pPr marL="342575" indent="-342575">
              <a:buClr>
                <a:srgbClr val="541900"/>
              </a:buClr>
              <a:buSzPct val="70000"/>
              <a:buFont typeface="Wingdings" panose="05000000000000000000" pitchFamily="2" charset="2"/>
              <a:buChar char="§"/>
              <a:defRPr sz="2398" b="1" baseline="0">
                <a:solidFill>
                  <a:srgbClr val="000000"/>
                </a:solidFill>
                <a:latin typeface="Calibri" pitchFamily="34" charset="0"/>
              </a:defRPr>
            </a:lvl1pPr>
            <a:lvl2pPr marL="742244" indent="-285479">
              <a:buClr>
                <a:srgbClr val="005984"/>
              </a:buClr>
              <a:buSzPct val="100000"/>
              <a:buFont typeface="Arial" panose="020B0604020202020204" pitchFamily="34" charset="0"/>
              <a:buChar char="•"/>
              <a:defRPr sz="1998">
                <a:solidFill>
                  <a:schemeClr val="accent4">
                    <a:lumMod val="75000"/>
                  </a:schemeClr>
                </a:solidFill>
              </a:defRPr>
            </a:lvl2pPr>
            <a:lvl3pPr>
              <a:buClrTx/>
              <a:buSzPct val="100000"/>
              <a:buFont typeface="Arial" pitchFamily="34" charset="0"/>
              <a:buChar char="•"/>
              <a:defRPr sz="1799">
                <a:solidFill>
                  <a:schemeClr val="accent4">
                    <a:lumMod val="75000"/>
                  </a:schemeClr>
                </a:solidFill>
              </a:defRPr>
            </a:lvl3pPr>
            <a:lvl4pPr>
              <a:buClr>
                <a:schemeClr val="bg1"/>
              </a:buClr>
              <a:buSzPct val="70000"/>
              <a:buFont typeface="Courier New" pitchFamily="49" charset="0"/>
              <a:buChar char="o"/>
              <a:defRPr sz="1799" baseline="0">
                <a:solidFill>
                  <a:schemeClr val="bg2"/>
                </a:solidFill>
              </a:defRPr>
            </a:lvl4pPr>
            <a:lvl5pPr>
              <a:buClr>
                <a:schemeClr val="bg1"/>
              </a:buClr>
              <a:buSzPct val="70000"/>
              <a:buFont typeface="Arial" pitchFamily="34" charset="0"/>
              <a:buChar char="•"/>
              <a:defRPr sz="1799">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5" name="Rectangle 4"/>
          <p:cNvSpPr/>
          <p:nvPr userDrawn="1"/>
        </p:nvSpPr>
        <p:spPr>
          <a:xfrm>
            <a:off x="2" y="5056314"/>
            <a:ext cx="5653377" cy="96713"/>
          </a:xfrm>
          <a:prstGeom prst="rect">
            <a:avLst/>
          </a:prstGeom>
          <a:solidFill>
            <a:srgbClr val="526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ectangle 8"/>
          <p:cNvSpPr/>
          <p:nvPr userDrawn="1"/>
        </p:nvSpPr>
        <p:spPr>
          <a:xfrm>
            <a:off x="5653378" y="5056314"/>
            <a:ext cx="707666" cy="96713"/>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Rectangle 9"/>
          <p:cNvSpPr/>
          <p:nvPr userDrawn="1"/>
        </p:nvSpPr>
        <p:spPr>
          <a:xfrm>
            <a:off x="6361045" y="5056314"/>
            <a:ext cx="707666" cy="96713"/>
          </a:xfrm>
          <a:prstGeom prst="rect">
            <a:avLst/>
          </a:prstGeom>
          <a:solidFill>
            <a:srgbClr val="718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Rectangle 10"/>
          <p:cNvSpPr/>
          <p:nvPr userDrawn="1"/>
        </p:nvSpPr>
        <p:spPr>
          <a:xfrm>
            <a:off x="7068712" y="5056314"/>
            <a:ext cx="707666" cy="96713"/>
          </a:xfrm>
          <a:prstGeom prst="rect">
            <a:avLst/>
          </a:prstGeom>
          <a:solidFill>
            <a:srgbClr val="B50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2" name="Rectangle 11"/>
          <p:cNvSpPr/>
          <p:nvPr userDrawn="1"/>
        </p:nvSpPr>
        <p:spPr>
          <a:xfrm>
            <a:off x="7776376" y="5056314"/>
            <a:ext cx="707666" cy="96713"/>
          </a:xfrm>
          <a:prstGeom prst="rect">
            <a:avLst/>
          </a:prstGeom>
          <a:solidFill>
            <a:srgbClr val="7A8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Rectangle 13"/>
          <p:cNvSpPr/>
          <p:nvPr userDrawn="1"/>
        </p:nvSpPr>
        <p:spPr>
          <a:xfrm>
            <a:off x="8484042" y="5056313"/>
            <a:ext cx="659958" cy="91951"/>
          </a:xfrm>
          <a:prstGeom prst="rect">
            <a:avLst/>
          </a:prstGeom>
          <a:solidFill>
            <a:srgbClr val="526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TextBox 15"/>
          <p:cNvSpPr txBox="1"/>
          <p:nvPr userDrawn="1"/>
        </p:nvSpPr>
        <p:spPr>
          <a:xfrm>
            <a:off x="8484043" y="4732616"/>
            <a:ext cx="659958" cy="369204"/>
          </a:xfrm>
          <a:prstGeom prst="rect">
            <a:avLst/>
          </a:prstGeom>
          <a:noFill/>
        </p:spPr>
        <p:txBody>
          <a:bodyPr wrap="square" rtlCol="0">
            <a:spAutoFit/>
          </a:bodyPr>
          <a:lstStyle/>
          <a:p>
            <a:fld id="{76492C42-2FC7-4F54-BA1C-799802D7C772}" type="slidenum">
              <a:rPr lang="en-US" sz="1799" smtClean="0">
                <a:solidFill>
                  <a:srgbClr val="000000"/>
                </a:solidFill>
                <a:latin typeface="Calibri" panose="020F0502020204030204" pitchFamily="34" charset="0"/>
              </a:rPr>
              <a:t>‹#›</a:t>
            </a:fld>
            <a:endParaRPr lang="en-US" sz="1799"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30382735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19D-59C7-4FBF-8124-454DA17FA8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D96BC-D640-49E1-B6F9-A62C8866CF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97C0C-60B8-4E73-A0DA-5F0BAE3EA26A}"/>
              </a:ext>
            </a:extLst>
          </p:cNvPr>
          <p:cNvSpPr>
            <a:spLocks noGrp="1"/>
          </p:cNvSpPr>
          <p:nvPr>
            <p:ph type="dt" sz="half" idx="10"/>
          </p:nvPr>
        </p:nvSpPr>
        <p:spPr/>
        <p:txBody>
          <a:bodyPr/>
          <a:lstStyle/>
          <a:p>
            <a:fld id="{D2528872-4E33-4E77-8067-F09A956DA20D}" type="datetimeFigureOut">
              <a:rPr lang="en-US" smtClean="0"/>
              <a:t>12/3/2023</a:t>
            </a:fld>
            <a:endParaRPr lang="en-US"/>
          </a:p>
        </p:txBody>
      </p:sp>
      <p:sp>
        <p:nvSpPr>
          <p:cNvPr id="5" name="Footer Placeholder 4">
            <a:extLst>
              <a:ext uri="{FF2B5EF4-FFF2-40B4-BE49-F238E27FC236}">
                <a16:creationId xmlns:a16="http://schemas.microsoft.com/office/drawing/2014/main" id="{ACBFBD0F-059F-486B-9603-3181B93E9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AFA1C9-8EB6-4B55-8BB2-3D5A2364BF59}"/>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350757287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191"/>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5"/>
            <a:ext cx="4575289" cy="99531"/>
          </a:xfrm>
        </p:spPr>
        <p:txBody>
          <a:bodyPr/>
          <a:lstStyle>
            <a:lvl1pPr>
              <a:defRPr b="0">
                <a:solidFill>
                  <a:schemeClr val="accent5">
                    <a:lumMod val="60000"/>
                    <a:lumOff val="40000"/>
                  </a:schemeClr>
                </a:solidFill>
                <a:latin typeface="+mn-lt"/>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95058"/>
            <a:ext cx="8229600" cy="486152"/>
          </a:xfrm>
        </p:spPr>
        <p:txBody>
          <a:bodyPr anchor="t" anchorCtr="0"/>
          <a:lstStyle>
            <a:lvl1pPr algn="ctr">
              <a:lnSpc>
                <a:spcPct val="100000"/>
              </a:lnSpc>
              <a:defRPr sz="1799"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77639"/>
            <a:ext cx="8229600" cy="640080"/>
          </a:xfrm>
        </p:spPr>
        <p:txBody>
          <a:bodyPr>
            <a:noAutofit/>
          </a:bodyPr>
          <a:lstStyle>
            <a:lvl1pPr marL="0" indent="0" algn="ctr">
              <a:lnSpc>
                <a:spcPct val="100000"/>
              </a:lnSpc>
              <a:spcBef>
                <a:spcPts val="0"/>
              </a:spcBef>
              <a:buNone/>
              <a:defRPr sz="1499" baseline="0">
                <a:solidFill>
                  <a:schemeClr val="bg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43687651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_Slide_Math">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7F0EB5-7DE5-4148-821B-2139E8165AF8}"/>
              </a:ext>
            </a:extLst>
          </p:cNvPr>
          <p:cNvPicPr>
            <a:picLocks noChangeAspect="1"/>
          </p:cNvPicPr>
          <p:nvPr userDrawn="1"/>
        </p:nvPicPr>
        <p:blipFill>
          <a:blip r:embed="rId2"/>
          <a:stretch>
            <a:fillRect/>
          </a:stretch>
        </p:blipFill>
        <p:spPr>
          <a:xfrm>
            <a:off x="0" y="2382"/>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95058"/>
            <a:ext cx="8229600" cy="486152"/>
          </a:xfrm>
        </p:spPr>
        <p:txBody>
          <a:bodyPr anchor="t" anchorCtr="0"/>
          <a:lstStyle>
            <a:lvl1pPr algn="ctr">
              <a:lnSpc>
                <a:spcPct val="100000"/>
              </a:lnSpc>
              <a:defRPr sz="1799"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77639"/>
            <a:ext cx="8229600" cy="640080"/>
          </a:xfrm>
        </p:spPr>
        <p:txBody>
          <a:bodyPr>
            <a:noAutofit/>
          </a:bodyPr>
          <a:lstStyle>
            <a:lvl1pPr marL="0" indent="0" algn="ctr">
              <a:lnSpc>
                <a:spcPct val="100000"/>
              </a:lnSpc>
              <a:spcBef>
                <a:spcPts val="0"/>
              </a:spcBef>
              <a:buNone/>
              <a:defRPr sz="1499" baseline="0">
                <a:solidFill>
                  <a:schemeClr val="bg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303906027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_Slide_Left-Righ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4763"/>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latin typeface="+mn-lt"/>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799"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299">
                <a:solidFill>
                  <a:schemeClr val="bg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099"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9078153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_Slide_Left-Right_B-P">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F69926-7C95-F24C-82D7-5754ACD63D78}"/>
              </a:ext>
            </a:extLst>
          </p:cNvPr>
          <p:cNvPicPr>
            <a:picLocks noChangeAspect="1"/>
          </p:cNvPicPr>
          <p:nvPr userDrawn="1"/>
        </p:nvPicPr>
        <p:blipFill>
          <a:blip r:embed="rId2"/>
          <a:stretch>
            <a:fillRect/>
          </a:stretch>
        </p:blipFill>
        <p:spPr>
          <a:xfrm>
            <a:off x="0" y="2382"/>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799"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299">
                <a:solidFill>
                  <a:schemeClr val="bg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099"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29888421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_Slide_Left-Right_Math_BP">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863695-8EF3-2E4C-890D-BF86CBE0E17B}"/>
              </a:ext>
            </a:extLst>
          </p:cNvPr>
          <p:cNvPicPr>
            <a:picLocks noChangeAspect="1"/>
          </p:cNvPicPr>
          <p:nvPr userDrawn="1"/>
        </p:nvPicPr>
        <p:blipFill>
          <a:blip r:embed="rId2"/>
          <a:stretch>
            <a:fillRect/>
          </a:stretch>
        </p:blipFill>
        <p:spPr>
          <a:xfrm>
            <a:off x="0" y="4763"/>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799"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299">
                <a:solidFill>
                  <a:schemeClr val="bg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099"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40165791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_Slide_for_Presenta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883218-9509-8347-B4F0-CC9B3DF600FB}"/>
              </a:ext>
            </a:extLst>
          </p:cNvPr>
          <p:cNvPicPr>
            <a:picLocks noChangeAspect="1"/>
          </p:cNvPicPr>
          <p:nvPr userDrawn="1"/>
        </p:nvPicPr>
        <p:blipFill>
          <a:blip r:embed="rId2"/>
          <a:stretch>
            <a:fillRect/>
          </a:stretch>
        </p:blipFill>
        <p:spPr>
          <a:xfrm>
            <a:off x="0" y="4763"/>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799" baseline="0">
                <a:solidFill>
                  <a:schemeClr val="accent5"/>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246888"/>
          </a:xfrm>
        </p:spPr>
        <p:txBody>
          <a:bodyPr>
            <a:noAutofit/>
          </a:bodyPr>
          <a:lstStyle>
            <a:lvl1pPr marL="0" indent="0" algn="l">
              <a:lnSpc>
                <a:spcPct val="100000"/>
              </a:lnSpc>
              <a:spcBef>
                <a:spcPts val="0"/>
              </a:spcBef>
              <a:buNone/>
              <a:defRPr sz="1499" baseline="0">
                <a:solidFill>
                  <a:schemeClr val="accent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BEB05E88-5EA7-A54F-B83F-1297908CA436}"/>
              </a:ext>
            </a:extLst>
          </p:cNvPr>
          <p:cNvPicPr>
            <a:picLocks noChangeAspect="1"/>
          </p:cNvPicPr>
          <p:nvPr userDrawn="1"/>
        </p:nvPicPr>
        <p:blipFill>
          <a:blip r:embed="rId3"/>
          <a:stretch>
            <a:fillRect/>
          </a:stretch>
        </p:blipFill>
        <p:spPr>
          <a:xfrm>
            <a:off x="145256" y="166685"/>
            <a:ext cx="1930842" cy="859536"/>
          </a:xfrm>
          <a:prstGeom prst="rect">
            <a:avLst/>
          </a:prstGeom>
        </p:spPr>
      </p:pic>
      <p:pic>
        <p:nvPicPr>
          <p:cNvPr id="6" name="Picture 5">
            <a:extLst>
              <a:ext uri="{FF2B5EF4-FFF2-40B4-BE49-F238E27FC236}">
                <a16:creationId xmlns:a16="http://schemas.microsoft.com/office/drawing/2014/main" id="{7596A51C-2863-C445-9150-76C6EF4A0504}"/>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57200" y="521208"/>
            <a:ext cx="1551904" cy="356938"/>
          </a:xfrm>
          <a:prstGeom prst="rect">
            <a:avLst/>
          </a:prstGeom>
        </p:spPr>
      </p:pic>
      <p:sp>
        <p:nvSpPr>
          <p:cNvPr id="14" name="Text Placeholder 13">
            <a:extLst>
              <a:ext uri="{FF2B5EF4-FFF2-40B4-BE49-F238E27FC236}">
                <a16:creationId xmlns:a16="http://schemas.microsoft.com/office/drawing/2014/main" id="{4917244A-3A58-2040-9642-5082D88C1D9B}"/>
              </a:ext>
            </a:extLst>
          </p:cNvPr>
          <p:cNvSpPr>
            <a:spLocks noGrp="1"/>
          </p:cNvSpPr>
          <p:nvPr>
            <p:ph type="body" sz="quarter" idx="12" hasCustomPrompt="1"/>
          </p:nvPr>
        </p:nvSpPr>
        <p:spPr>
          <a:xfrm>
            <a:off x="457200" y="3591629"/>
            <a:ext cx="8229600" cy="296862"/>
          </a:xfrm>
        </p:spPr>
        <p:txBody>
          <a:bodyPr>
            <a:normAutofit/>
          </a:bodyPr>
          <a:lstStyle>
            <a:lvl1pPr marL="0" indent="0">
              <a:buNone/>
              <a:defRPr sz="1399" baseline="0"/>
            </a:lvl1pPr>
          </a:lstStyle>
          <a:p>
            <a:pPr lvl="0"/>
            <a:r>
              <a:rPr lang="en-US" dirty="0"/>
              <a:t>Click to edit Master audience subtitle</a:t>
            </a:r>
          </a:p>
        </p:txBody>
      </p:sp>
      <p:cxnSp>
        <p:nvCxnSpPr>
          <p:cNvPr id="16" name="Straight Connector 15">
            <a:extLst>
              <a:ext uri="{FF2B5EF4-FFF2-40B4-BE49-F238E27FC236}">
                <a16:creationId xmlns:a16="http://schemas.microsoft.com/office/drawing/2014/main" id="{39B60F5B-A46C-FA4A-8013-55589B80C882}"/>
              </a:ext>
            </a:extLst>
          </p:cNvPr>
          <p:cNvCxnSpPr/>
          <p:nvPr userDrawn="1"/>
        </p:nvCxnSpPr>
        <p:spPr>
          <a:xfrm>
            <a:off x="457200" y="342900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23929590-9325-2C42-9D1F-8103A46182FD}"/>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a:p>
        </p:txBody>
      </p:sp>
      <p:sp>
        <p:nvSpPr>
          <p:cNvPr id="23" name="Date Placeholder 7">
            <a:extLst>
              <a:ext uri="{FF2B5EF4-FFF2-40B4-BE49-F238E27FC236}">
                <a16:creationId xmlns:a16="http://schemas.microsoft.com/office/drawing/2014/main" id="{2E804746-5104-D842-9740-4358AE946B66}"/>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266695442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96EE47-EE02-E94F-8492-34F52BBD3D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1"/>
            <a:ext cx="1935366" cy="5148263"/>
          </a:xfrm>
          <a:prstGeom prst="rect">
            <a:avLst/>
          </a:prstGeom>
        </p:spPr>
      </p:pic>
      <p:sp>
        <p:nvSpPr>
          <p:cNvPr id="2" name="Title 1">
            <a:extLst>
              <a:ext uri="{FF2B5EF4-FFF2-40B4-BE49-F238E27FC236}">
                <a16:creationId xmlns:a16="http://schemas.microsoft.com/office/drawing/2014/main" id="{2D8A5AC0-C9F8-B147-B357-C2FBD8F24BC3}"/>
              </a:ext>
            </a:extLst>
          </p:cNvPr>
          <p:cNvSpPr>
            <a:spLocks noGrp="1"/>
          </p:cNvSpPr>
          <p:nvPr>
            <p:ph type="title"/>
          </p:nvPr>
        </p:nvSpPr>
        <p:spPr>
          <a:xfrm>
            <a:off x="2286000" y="392301"/>
            <a:ext cx="6400800" cy="231264"/>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A48FCD6-3003-B74D-B781-89E154FDD18D}"/>
              </a:ext>
            </a:extLst>
          </p:cNvPr>
          <p:cNvSpPr>
            <a:spLocks noGrp="1"/>
          </p:cNvSpPr>
          <p:nvPr>
            <p:ph type="ftr" sz="quarter" idx="10"/>
          </p:nvPr>
        </p:nvSpPr>
        <p:spPr/>
        <p:txBody>
          <a:bodyPr/>
          <a:lstStyle>
            <a:lvl1pPr>
              <a:defRPr/>
            </a:lvl1pPr>
          </a:lstStyle>
          <a:p>
            <a:r>
              <a:rPr lang="en-US" b="1"/>
              <a:t>CONFIDENTIAL</a:t>
            </a:r>
            <a:r>
              <a:rPr lang="en-US"/>
              <a:t> – For internal Apervita use only.   |   © 2020 Apervita, Inc. All Rights Reserved.</a:t>
            </a:r>
          </a:p>
        </p:txBody>
      </p:sp>
      <p:sp>
        <p:nvSpPr>
          <p:cNvPr id="4" name="Slide Number Placeholder 3">
            <a:extLst>
              <a:ext uri="{FF2B5EF4-FFF2-40B4-BE49-F238E27FC236}">
                <a16:creationId xmlns:a16="http://schemas.microsoft.com/office/drawing/2014/main" id="{E9F98AA6-588A-544B-9C42-D086A94FE51F}"/>
              </a:ext>
            </a:extLst>
          </p:cNvPr>
          <p:cNvSpPr>
            <a:spLocks noGrp="1"/>
          </p:cNvSpPr>
          <p:nvPr>
            <p:ph type="sldNum" sz="quarter" idx="11"/>
          </p:nvPr>
        </p:nvSpPr>
        <p:spPr/>
        <p:txBody>
          <a:bodyPr/>
          <a:lstStyle/>
          <a:p>
            <a:fld id="{B0DEC3D4-E482-0D42-B189-85CD88CF4C3C}" type="slidenum">
              <a:rPr lang="en-US" smtClean="0"/>
              <a:pPr/>
              <a:t>‹#›</a:t>
            </a:fld>
            <a:endParaRPr lang="en-US"/>
          </a:p>
        </p:txBody>
      </p:sp>
      <p:pic>
        <p:nvPicPr>
          <p:cNvPr id="9" name="Picture 8">
            <a:extLst>
              <a:ext uri="{FF2B5EF4-FFF2-40B4-BE49-F238E27FC236}">
                <a16:creationId xmlns:a16="http://schemas.microsoft.com/office/drawing/2014/main" id="{03565A6D-91E2-4941-B7AE-7D4D09D616CA}"/>
              </a:ext>
            </a:extLst>
          </p:cNvPr>
          <p:cNvPicPr>
            <a:picLocks noChangeAspect="1"/>
          </p:cNvPicPr>
          <p:nvPr userDrawn="1"/>
        </p:nvPicPr>
        <p:blipFill>
          <a:blip r:embed="rId3"/>
          <a:stretch>
            <a:fillRect/>
          </a:stretch>
        </p:blipFill>
        <p:spPr>
          <a:xfrm>
            <a:off x="457200" y="4837367"/>
            <a:ext cx="1324416" cy="310896"/>
          </a:xfrm>
          <a:prstGeom prst="rect">
            <a:avLst/>
          </a:prstGeom>
        </p:spPr>
      </p:pic>
      <p:cxnSp>
        <p:nvCxnSpPr>
          <p:cNvPr id="10" name="Straight Connector 9">
            <a:extLst>
              <a:ext uri="{FF2B5EF4-FFF2-40B4-BE49-F238E27FC236}">
                <a16:creationId xmlns:a16="http://schemas.microsoft.com/office/drawing/2014/main" id="{18F4CA19-A52D-894C-B445-6EB10B3365C0}"/>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able Placeholder 14">
            <a:extLst>
              <a:ext uri="{FF2B5EF4-FFF2-40B4-BE49-F238E27FC236}">
                <a16:creationId xmlns:a16="http://schemas.microsoft.com/office/drawing/2014/main" id="{2FF69287-7043-D045-9D71-39F73C348A8C}"/>
              </a:ext>
            </a:extLst>
          </p:cNvPr>
          <p:cNvSpPr>
            <a:spLocks noGrp="1"/>
          </p:cNvSpPr>
          <p:nvPr>
            <p:ph type="tbl" sz="quarter" idx="17"/>
          </p:nvPr>
        </p:nvSpPr>
        <p:spPr>
          <a:xfrm>
            <a:off x="2286000" y="685800"/>
            <a:ext cx="6400800" cy="3959352"/>
          </a:xfrm>
        </p:spPr>
        <p:txBody>
          <a:bodyPr>
            <a:normAutofit/>
          </a:bodyPr>
          <a:lstStyle>
            <a:lvl1pPr>
              <a:defRPr sz="1199">
                <a:solidFill>
                  <a:schemeClr val="accent1"/>
                </a:solidFill>
              </a:defRPr>
            </a:lvl1pPr>
          </a:lstStyle>
          <a:p>
            <a:r>
              <a:rPr lang="en-US"/>
              <a:t>Click icon to add table</a:t>
            </a:r>
          </a:p>
        </p:txBody>
      </p:sp>
    </p:spTree>
    <p:extLst>
      <p:ext uri="{BB962C8B-B14F-4D97-AF65-F5344CB8AC3E}">
        <p14:creationId xmlns:p14="http://schemas.microsoft.com/office/powerpoint/2010/main" val="17551997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_Divider_Flush_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AE9B79-3A8C-6140-B73B-2B09521444C9}"/>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799"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5"/>
          </a:xfrm>
        </p:spPr>
        <p:txBody>
          <a:bodyPr>
            <a:noAutofit/>
          </a:bodyPr>
          <a:lstStyle>
            <a:lvl1pPr marL="0" indent="0" algn="l">
              <a:lnSpc>
                <a:spcPct val="100000"/>
              </a:lnSpc>
              <a:spcBef>
                <a:spcPts val="0"/>
              </a:spcBef>
              <a:buNone/>
              <a:defRPr sz="1499">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2" y="514502"/>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2024070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_Gray_with_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0"/>
            <a:ext cx="9144000" cy="5148072"/>
          </a:xfrm>
          <a:prstGeom prst="rect">
            <a:avLst/>
          </a:prstGeom>
        </p:spPr>
      </p:pic>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4572000" y="1"/>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7D2F8B-B15D-A04E-96E7-32ADB171904A}"/>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a:p>
        </p:txBody>
      </p:sp>
      <p:sp>
        <p:nvSpPr>
          <p:cNvPr id="13" name="Title 1">
            <a:extLst>
              <a:ext uri="{FF2B5EF4-FFF2-40B4-BE49-F238E27FC236}">
                <a16:creationId xmlns:a16="http://schemas.microsoft.com/office/drawing/2014/main" id="{E6B9B00D-EE16-534D-A5AF-E5CE400B26FC}"/>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9717F4F3-4473-C647-8332-BCF008907E51}"/>
              </a:ext>
            </a:extLst>
          </p:cNvPr>
          <p:cNvSpPr>
            <a:spLocks noGrp="1"/>
          </p:cNvSpPr>
          <p:nvPr>
            <p:ph type="subTitle" idx="1"/>
          </p:nvPr>
        </p:nvSpPr>
        <p:spPr>
          <a:xfrm>
            <a:off x="457200" y="3145536"/>
            <a:ext cx="3886200" cy="640080"/>
          </a:xfrm>
        </p:spPr>
        <p:txBody>
          <a:bodyPr>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401F2DB-5870-1C42-866A-25D72061E267}"/>
              </a:ext>
            </a:extLst>
          </p:cNvPr>
          <p:cNvSpPr txBox="1">
            <a:spLocks/>
          </p:cNvSpPr>
          <p:nvPr userDrawn="1"/>
        </p:nvSpPr>
        <p:spPr>
          <a:xfrm>
            <a:off x="3657601" y="4906484"/>
            <a:ext cx="4572000" cy="99531"/>
          </a:xfrm>
          <a:prstGeom prst="rect">
            <a:avLst/>
          </a:prstGeom>
        </p:spPr>
        <p:txBody>
          <a:bodyPr vert="horz" lIns="0" tIns="0" rIns="0" bIns="0" rtlCol="0" anchor="t" anchorCtr="0"/>
          <a:lstStyle>
            <a:defPPr marR="0" lvl="0" algn="l" rtl="0">
              <a:lnSpc>
                <a:spcPct val="100000"/>
              </a:lnSpc>
              <a:spcBef>
                <a:spcPts val="0"/>
              </a:spcBef>
              <a:spcAft>
                <a:spcPts val="0"/>
              </a:spcAft>
            </a:defPPr>
            <a:lvl1pPr marR="0" lvl="0" algn="r" rtl="0">
              <a:lnSpc>
                <a:spcPts val="800"/>
              </a:lnSpc>
              <a:spcBef>
                <a:spcPts val="0"/>
              </a:spcBef>
              <a:spcAft>
                <a:spcPts val="0"/>
              </a:spcAft>
              <a:buClr>
                <a:srgbClr val="000000"/>
              </a:buClr>
              <a:buFont typeface="Arial"/>
              <a:defRPr sz="600" b="0"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t>CONFIDENTIAL</a:t>
            </a:r>
            <a:r>
              <a:rPr lang="en-US"/>
              <a:t> – For internal Apervita use only.   |   © 2020 Apervita, Inc. All Rights Reserved.</a:t>
            </a:r>
          </a:p>
        </p:txBody>
      </p:sp>
    </p:spTree>
    <p:extLst>
      <p:ext uri="{BB962C8B-B14F-4D97-AF65-F5344CB8AC3E}">
        <p14:creationId xmlns:p14="http://schemas.microsoft.com/office/powerpoint/2010/main" val="118226879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E8D077-6A71-2444-8E37-7DF3A635DFD4}"/>
              </a:ext>
            </a:extLst>
          </p:cNvPr>
          <p:cNvPicPr>
            <a:picLocks noChangeAspect="1"/>
          </p:cNvPicPr>
          <p:nvPr userDrawn="1"/>
        </p:nvPicPr>
        <p:blipFill>
          <a:blip r:embed="rId2"/>
          <a:stretch>
            <a:fillRect/>
          </a:stretch>
        </p:blipFill>
        <p:spPr>
          <a:xfrm>
            <a:off x="0" y="2382"/>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799"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7"/>
            <a:ext cx="8229600" cy="640071"/>
          </a:xfrm>
        </p:spPr>
        <p:txBody>
          <a:bodyPr>
            <a:noAutofit/>
          </a:bodyPr>
          <a:lstStyle>
            <a:lvl1pPr marL="0" indent="0" algn="l">
              <a:lnSpc>
                <a:spcPct val="100000"/>
              </a:lnSpc>
              <a:spcBef>
                <a:spcPts val="0"/>
              </a:spcBef>
              <a:buNone/>
              <a:defRPr sz="1499">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2" y="514502"/>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283606774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3B873DA-70C9-E845-BA76-159F1F42FE38}"/>
              </a:ext>
            </a:extLst>
          </p:cNvPr>
          <p:cNvPicPr>
            <a:picLocks noChangeAspect="1"/>
          </p:cNvPicPr>
          <p:nvPr userDrawn="1"/>
        </p:nvPicPr>
        <p:blipFill>
          <a:blip r:embed="rId2"/>
          <a:stretch>
            <a:fillRect/>
          </a:stretch>
        </p:blipFill>
        <p:spPr>
          <a:xfrm>
            <a:off x="0" y="2382"/>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effectLst/>
        </p:spPr>
        <p:txBody>
          <a:bodyPr/>
          <a:lstStyle>
            <a:lvl1pPr>
              <a:defRPr b="0">
                <a:solidFill>
                  <a:schemeClr val="accent5">
                    <a:lumMod val="60000"/>
                    <a:lumOff val="40000"/>
                  </a:schemeClr>
                </a:solidFill>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799"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7"/>
            <a:ext cx="8229600" cy="640071"/>
          </a:xfrm>
        </p:spPr>
        <p:txBody>
          <a:bodyPr>
            <a:noAutofit/>
          </a:bodyPr>
          <a:lstStyle>
            <a:lvl1pPr marL="0" indent="0" algn="l">
              <a:lnSpc>
                <a:spcPct val="100000"/>
              </a:lnSpc>
              <a:spcBef>
                <a:spcPts val="0"/>
              </a:spcBef>
              <a:buNone/>
              <a:defRPr sz="1499">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2" y="514502"/>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15272956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_with_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58152"/>
            <a:ext cx="3886200" cy="486800"/>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3886200" cy="640064"/>
          </a:xfrm>
        </p:spPr>
        <p:txBody>
          <a:bodyPr>
            <a:noAutofit/>
          </a:bodyPr>
          <a:lstStyle>
            <a:lvl1pPr marL="0" indent="0" algn="l">
              <a:lnSpc>
                <a:spcPct val="100000"/>
              </a:lnSpc>
              <a:buNone/>
              <a:defRPr sz="1499"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2"/>
            <a:ext cx="4572000" cy="5148263"/>
          </a:xfrm>
          <a:solidFill>
            <a:schemeClr val="bg1"/>
          </a:solidFill>
        </p:spPr>
        <p:txBody>
          <a:bodyPr anchor="ctr" anchorCtr="0"/>
          <a:lstStyle>
            <a:lvl1pPr marL="0" indent="0" algn="ctr">
              <a:buNone/>
              <a:defRPr/>
            </a:lvl1pPr>
          </a:lstStyle>
          <a:p>
            <a:r>
              <a:rPr lang="en-US"/>
              <a:t>Click icon to add picture</a:t>
            </a:r>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5"/>
            <a:ext cx="4575289" cy="99531"/>
          </a:xfrm>
        </p:spPr>
        <p:txBody>
          <a:bodyPr/>
          <a:lstStyle>
            <a:lvl1pPr algn="r">
              <a:defRPr b="0">
                <a:solidFill>
                  <a:schemeClr val="bg2">
                    <a:lumMod val="90000"/>
                  </a:schemeClr>
                </a:solidFill>
              </a:defRPr>
            </a:lvl1pPr>
          </a:lstStyle>
          <a:p>
            <a:r>
              <a:rPr lang="en-US" b="1"/>
              <a:t>CONFIDENTIAL</a:t>
            </a:r>
            <a:r>
              <a:rPr lang="en-US"/>
              <a:t> – For internal Apervita use only.   |   © 2020 Apervita, Inc. All Rights Reserved.</a:t>
            </a:r>
          </a:p>
        </p:txBody>
      </p:sp>
      <p:sp>
        <p:nvSpPr>
          <p:cNvPr id="10" name="Slide Number Placeholder 5">
            <a:extLst>
              <a:ext uri="{FF2B5EF4-FFF2-40B4-BE49-F238E27FC236}">
                <a16:creationId xmlns:a16="http://schemas.microsoft.com/office/drawing/2014/main" id="{E652169B-C4AD-F245-9350-9190215AC097}"/>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a:p>
        </p:txBody>
      </p:sp>
    </p:spTree>
    <p:extLst>
      <p:ext uri="{BB962C8B-B14F-4D97-AF65-F5344CB8AC3E}">
        <p14:creationId xmlns:p14="http://schemas.microsoft.com/office/powerpoint/2010/main" val="4241116379"/>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_with_Tex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6721"/>
            <a:ext cx="9144000" cy="5148072"/>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560320"/>
            <a:ext cx="3886200" cy="484632"/>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1499"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5"/>
            <a:ext cx="4575289" cy="99531"/>
          </a:xfrm>
        </p:spPr>
        <p:txBody>
          <a:bodyPr/>
          <a:lstStyle>
            <a:lvl1pPr algn="r">
              <a:defRPr b="0">
                <a:solidFill>
                  <a:schemeClr val="bg2">
                    <a:lumMod val="90000"/>
                  </a:schemeClr>
                </a:solidFill>
              </a:defRPr>
            </a:lvl1pPr>
          </a:lstStyle>
          <a:p>
            <a:r>
              <a:rPr lang="en-US" b="1"/>
              <a:t>CONFIDENTIAL</a:t>
            </a:r>
            <a:r>
              <a:rPr lang="en-US"/>
              <a:t> – For internal Apervita use only.   |   © 2020 Apervita, Inc. All Rights Reserved.</a:t>
            </a:r>
          </a:p>
        </p:txBody>
      </p:sp>
    </p:spTree>
    <p:extLst>
      <p:ext uri="{BB962C8B-B14F-4D97-AF65-F5344CB8AC3E}">
        <p14:creationId xmlns:p14="http://schemas.microsoft.com/office/powerpoint/2010/main" val="442207995"/>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_Gray_with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191"/>
            <a:ext cx="9144000" cy="5148072"/>
          </a:xfrm>
          <a:prstGeom prst="rect">
            <a:avLst/>
          </a:prstGeom>
        </p:spPr>
      </p:pic>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2"/>
            <a:ext cx="4572000" cy="5148263"/>
          </a:xfrm>
          <a:solidFill>
            <a:schemeClr val="bg1"/>
          </a:solidFill>
        </p:spPr>
        <p:txBody>
          <a:bodyPr anchor="ctr" anchorCtr="0"/>
          <a:lstStyle>
            <a:lvl1pPr marL="0" indent="0" algn="ctr">
              <a:buNone/>
              <a:defRPr/>
            </a:lvl1pPr>
          </a:lstStyle>
          <a:p>
            <a:r>
              <a:rPr lang="en-US"/>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369BDCE2-94D5-534D-B42D-6F8F93F0B0F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a:p>
        </p:txBody>
      </p:sp>
      <p:sp>
        <p:nvSpPr>
          <p:cNvPr id="13" name="Footer Placeholder 4">
            <a:extLst>
              <a:ext uri="{FF2B5EF4-FFF2-40B4-BE49-F238E27FC236}">
                <a16:creationId xmlns:a16="http://schemas.microsoft.com/office/drawing/2014/main" id="{2D388BEC-A50C-6541-8738-5FE9F35B6A5C}"/>
              </a:ext>
            </a:extLst>
          </p:cNvPr>
          <p:cNvSpPr>
            <a:spLocks noGrp="1"/>
          </p:cNvSpPr>
          <p:nvPr>
            <p:ph type="ftr" sz="quarter" idx="11"/>
          </p:nvPr>
        </p:nvSpPr>
        <p:spPr>
          <a:xfrm>
            <a:off x="3654311" y="4906485"/>
            <a:ext cx="4575289" cy="99531"/>
          </a:xfrm>
        </p:spPr>
        <p:txBody>
          <a:bodyPr/>
          <a:lstStyle>
            <a:lvl1pPr>
              <a:defRPr b="0">
                <a:solidFill>
                  <a:schemeClr val="bg2">
                    <a:lumMod val="90000"/>
                  </a:schemeClr>
                </a:solidFill>
              </a:defRPr>
            </a:lvl1pPr>
          </a:lstStyle>
          <a:p>
            <a:r>
              <a:rPr lang="en-US" b="1"/>
              <a:t>CONFIDENTIAL</a:t>
            </a:r>
            <a:r>
              <a:rPr lang="en-US"/>
              <a:t> – For internal Apervita use only.   |   © 2020 Apervita, Inc. All Rights Reserved.</a:t>
            </a:r>
          </a:p>
        </p:txBody>
      </p:sp>
      <p:sp>
        <p:nvSpPr>
          <p:cNvPr id="14" name="Title 1">
            <a:extLst>
              <a:ext uri="{FF2B5EF4-FFF2-40B4-BE49-F238E27FC236}">
                <a16:creationId xmlns:a16="http://schemas.microsoft.com/office/drawing/2014/main" id="{D2711778-A15B-BB45-963A-68ADA3B718B9}"/>
              </a:ext>
            </a:extLst>
          </p:cNvPr>
          <p:cNvSpPr>
            <a:spLocks noGrp="1"/>
          </p:cNvSpPr>
          <p:nvPr>
            <p:ph type="ctrTitle"/>
          </p:nvPr>
        </p:nvSpPr>
        <p:spPr>
          <a:xfrm>
            <a:off x="457200" y="2560320"/>
            <a:ext cx="3886200" cy="484632"/>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394F861-5029-F24B-B463-499F344B2F55}"/>
              </a:ext>
            </a:extLst>
          </p:cNvPr>
          <p:cNvSpPr>
            <a:spLocks noGrp="1"/>
          </p:cNvSpPr>
          <p:nvPr>
            <p:ph type="subTitle" idx="1"/>
          </p:nvPr>
        </p:nvSpPr>
        <p:spPr>
          <a:xfrm>
            <a:off x="457200" y="3145536"/>
            <a:ext cx="3886200" cy="640080"/>
          </a:xfrm>
        </p:spPr>
        <p:txBody>
          <a:bodyPr anchor="t" anchorCtr="0">
            <a:noAutofit/>
          </a:bodyPr>
          <a:lstStyle>
            <a:lvl1pPr marL="0" indent="0" algn="l">
              <a:lnSpc>
                <a:spcPts val="1799"/>
              </a:lnSpc>
              <a:buNone/>
              <a:defRPr sz="1598"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Tree>
    <p:extLst>
      <p:ext uri="{BB962C8B-B14F-4D97-AF65-F5344CB8AC3E}">
        <p14:creationId xmlns:p14="http://schemas.microsoft.com/office/powerpoint/2010/main" val="35825892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_Gray_with_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0"/>
            <a:ext cx="9144000" cy="5148072"/>
          </a:xfrm>
          <a:prstGeom prst="rect">
            <a:avLst/>
          </a:prstGeom>
        </p:spPr>
      </p:pic>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4572000" y="2"/>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7D2F8B-B15D-A04E-96E7-32ADB171904A}"/>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a:p>
        </p:txBody>
      </p:sp>
      <p:sp>
        <p:nvSpPr>
          <p:cNvPr id="13" name="Title 1">
            <a:extLst>
              <a:ext uri="{FF2B5EF4-FFF2-40B4-BE49-F238E27FC236}">
                <a16:creationId xmlns:a16="http://schemas.microsoft.com/office/drawing/2014/main" id="{E6B9B00D-EE16-534D-A5AF-E5CE400B26FC}"/>
              </a:ext>
            </a:extLst>
          </p:cNvPr>
          <p:cNvSpPr>
            <a:spLocks noGrp="1"/>
          </p:cNvSpPr>
          <p:nvPr>
            <p:ph type="ctrTitle"/>
          </p:nvPr>
        </p:nvSpPr>
        <p:spPr>
          <a:xfrm>
            <a:off x="457200" y="2560320"/>
            <a:ext cx="3886200" cy="484632"/>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9717F4F3-4473-C647-8332-BCF008907E51}"/>
              </a:ext>
            </a:extLst>
          </p:cNvPr>
          <p:cNvSpPr>
            <a:spLocks noGrp="1"/>
          </p:cNvSpPr>
          <p:nvPr>
            <p:ph type="subTitle" idx="1"/>
          </p:nvPr>
        </p:nvSpPr>
        <p:spPr>
          <a:xfrm>
            <a:off x="457200" y="3145536"/>
            <a:ext cx="3886200" cy="640080"/>
          </a:xfrm>
        </p:spPr>
        <p:txBody>
          <a:bodyPr>
            <a:noAutofit/>
          </a:bodyPr>
          <a:lstStyle>
            <a:lvl1pPr marL="0" indent="0" algn="l">
              <a:lnSpc>
                <a:spcPts val="1799"/>
              </a:lnSpc>
              <a:buNone/>
              <a:defRPr sz="1598"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401F2DB-5870-1C42-866A-25D72061E267}"/>
              </a:ext>
            </a:extLst>
          </p:cNvPr>
          <p:cNvSpPr txBox="1">
            <a:spLocks/>
          </p:cNvSpPr>
          <p:nvPr userDrawn="1"/>
        </p:nvSpPr>
        <p:spPr>
          <a:xfrm>
            <a:off x="3657601" y="4906485"/>
            <a:ext cx="4572000" cy="99531"/>
          </a:xfrm>
          <a:prstGeom prst="rect">
            <a:avLst/>
          </a:prstGeom>
        </p:spPr>
        <p:txBody>
          <a:bodyPr vert="horz" lIns="0" tIns="0" rIns="0" bIns="0" rtlCol="0" anchor="t" anchorCtr="0"/>
          <a:lstStyle>
            <a:defPPr marR="0" lvl="0" algn="l" rtl="0">
              <a:lnSpc>
                <a:spcPct val="100000"/>
              </a:lnSpc>
              <a:spcBef>
                <a:spcPts val="0"/>
              </a:spcBef>
              <a:spcAft>
                <a:spcPts val="0"/>
              </a:spcAft>
            </a:defPPr>
            <a:lvl1pPr marR="0" lvl="0" algn="r" rtl="0">
              <a:lnSpc>
                <a:spcPts val="800"/>
              </a:lnSpc>
              <a:spcBef>
                <a:spcPts val="0"/>
              </a:spcBef>
              <a:spcAft>
                <a:spcPts val="0"/>
              </a:spcAft>
              <a:buClr>
                <a:srgbClr val="000000"/>
              </a:buClr>
              <a:buFont typeface="Arial"/>
              <a:defRPr sz="600" b="0"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99" b="1"/>
              <a:t>CONFIDENTIAL</a:t>
            </a:r>
            <a:r>
              <a:rPr lang="en-US" sz="599"/>
              <a:t> – For internal Apervita use only.   |   © 2020 Apervita, Inc. All Rights Reserved.</a:t>
            </a:r>
          </a:p>
        </p:txBody>
      </p:sp>
    </p:spTree>
    <p:extLst>
      <p:ext uri="{BB962C8B-B14F-4D97-AF65-F5344CB8AC3E}">
        <p14:creationId xmlns:p14="http://schemas.microsoft.com/office/powerpoint/2010/main" val="84630544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_Math_with_Imag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CDFB04-4A65-F84B-A6DF-4A82349DC6F8}"/>
              </a:ext>
            </a:extLst>
          </p:cNvPr>
          <p:cNvPicPr>
            <a:picLocks noChangeAspect="1"/>
          </p:cNvPicPr>
          <p:nvPr userDrawn="1"/>
        </p:nvPicPr>
        <p:blipFill>
          <a:blip r:embed="rId2"/>
          <a:stretch>
            <a:fillRect/>
          </a:stretch>
        </p:blipFill>
        <p:spPr>
          <a:xfrm>
            <a:off x="0" y="2382"/>
            <a:ext cx="9144000" cy="5143500"/>
          </a:xfrm>
          <a:prstGeom prst="rect">
            <a:avLst/>
          </a:prstGeom>
        </p:spPr>
      </p:pic>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369BDCE2-94D5-534D-B42D-6F8F93F0B0F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a:p>
        </p:txBody>
      </p:sp>
      <p:sp>
        <p:nvSpPr>
          <p:cNvPr id="13" name="Footer Placeholder 4">
            <a:extLst>
              <a:ext uri="{FF2B5EF4-FFF2-40B4-BE49-F238E27FC236}">
                <a16:creationId xmlns:a16="http://schemas.microsoft.com/office/drawing/2014/main" id="{2D388BEC-A50C-6541-8738-5FE9F35B6A5C}"/>
              </a:ext>
            </a:extLst>
          </p:cNvPr>
          <p:cNvSpPr>
            <a:spLocks noGrp="1"/>
          </p:cNvSpPr>
          <p:nvPr>
            <p:ph type="ftr" sz="quarter" idx="11"/>
          </p:nvPr>
        </p:nvSpPr>
        <p:spPr>
          <a:xfrm>
            <a:off x="3660890" y="4906485"/>
            <a:ext cx="4568711" cy="99531"/>
          </a:xfrm>
        </p:spPr>
        <p:txBody>
          <a:bodyPr/>
          <a:lstStyle>
            <a:lvl1pPr>
              <a:defRPr b="0">
                <a:solidFill>
                  <a:schemeClr val="bg2">
                    <a:lumMod val="90000"/>
                  </a:schemeClr>
                </a:solidFill>
              </a:defRPr>
            </a:lvl1pPr>
          </a:lstStyle>
          <a:p>
            <a:r>
              <a:rPr lang="en-US" b="1"/>
              <a:t>CONFIDENTIAL</a:t>
            </a:r>
            <a:r>
              <a:rPr lang="en-US"/>
              <a:t> – For internal Apervita use only.   |   © 2020 Apervita, Inc. All Rights Reserved.</a:t>
            </a:r>
          </a:p>
        </p:txBody>
      </p:sp>
      <p:sp>
        <p:nvSpPr>
          <p:cNvPr id="14" name="Title 1">
            <a:extLst>
              <a:ext uri="{FF2B5EF4-FFF2-40B4-BE49-F238E27FC236}">
                <a16:creationId xmlns:a16="http://schemas.microsoft.com/office/drawing/2014/main" id="{D2711778-A15B-BB45-963A-68ADA3B718B9}"/>
              </a:ext>
            </a:extLst>
          </p:cNvPr>
          <p:cNvSpPr>
            <a:spLocks noGrp="1"/>
          </p:cNvSpPr>
          <p:nvPr>
            <p:ph type="ctrTitle"/>
          </p:nvPr>
        </p:nvSpPr>
        <p:spPr>
          <a:xfrm>
            <a:off x="457200" y="2560320"/>
            <a:ext cx="3886200" cy="484632"/>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394F861-5029-F24B-B463-499F344B2F55}"/>
              </a:ext>
            </a:extLst>
          </p:cNvPr>
          <p:cNvSpPr>
            <a:spLocks noGrp="1"/>
          </p:cNvSpPr>
          <p:nvPr>
            <p:ph type="subTitle" idx="1"/>
          </p:nvPr>
        </p:nvSpPr>
        <p:spPr>
          <a:xfrm>
            <a:off x="457200" y="3145536"/>
            <a:ext cx="3886200" cy="640080"/>
          </a:xfrm>
        </p:spPr>
        <p:txBody>
          <a:bodyPr anchor="t" anchorCtr="0">
            <a:noAutofit/>
          </a:bodyPr>
          <a:lstStyle>
            <a:lvl1pPr marL="0" indent="0" algn="l">
              <a:lnSpc>
                <a:spcPts val="1799"/>
              </a:lnSpc>
              <a:buNone/>
              <a:defRPr sz="1598"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Tree>
    <p:extLst>
      <p:ext uri="{BB962C8B-B14F-4D97-AF65-F5344CB8AC3E}">
        <p14:creationId xmlns:p14="http://schemas.microsoft.com/office/powerpoint/2010/main" val="37753616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_Math_with_Tex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37E165-2825-2F43-B0B9-EF6EC0A58E9D}"/>
              </a:ext>
            </a:extLst>
          </p:cNvPr>
          <p:cNvPicPr>
            <a:picLocks noChangeAspect="1"/>
          </p:cNvPicPr>
          <p:nvPr userDrawn="1"/>
        </p:nvPicPr>
        <p:blipFill>
          <a:blip r:embed="rId2"/>
          <a:stretch>
            <a:fillRect/>
          </a:stretch>
        </p:blipFill>
        <p:spPr>
          <a:xfrm>
            <a:off x="0" y="2382"/>
            <a:ext cx="9144000" cy="5143500"/>
          </a:xfrm>
          <a:prstGeom prst="rect">
            <a:avLst/>
          </a:prstGeom>
        </p:spPr>
      </p:pic>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4572000" y="2"/>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7D2F8B-B15D-A04E-96E7-32ADB171904A}"/>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a:p>
        </p:txBody>
      </p:sp>
      <p:sp>
        <p:nvSpPr>
          <p:cNvPr id="11" name="Footer Placeholder 4">
            <a:extLst>
              <a:ext uri="{FF2B5EF4-FFF2-40B4-BE49-F238E27FC236}">
                <a16:creationId xmlns:a16="http://schemas.microsoft.com/office/drawing/2014/main" id="{A401F2DB-5870-1C42-866A-25D72061E267}"/>
              </a:ext>
            </a:extLst>
          </p:cNvPr>
          <p:cNvSpPr txBox="1">
            <a:spLocks/>
          </p:cNvSpPr>
          <p:nvPr userDrawn="1"/>
        </p:nvSpPr>
        <p:spPr>
          <a:xfrm>
            <a:off x="3654311" y="4906485"/>
            <a:ext cx="4575289" cy="99531"/>
          </a:xfrm>
          <a:prstGeom prst="rect">
            <a:avLst/>
          </a:prstGeom>
        </p:spPr>
        <p:txBody>
          <a:bodyPr vert="horz" lIns="0" tIns="0" rIns="0" bIns="0" rtlCol="0" anchor="t" anchorCtr="0"/>
          <a:lstStyle>
            <a:defPPr marR="0" lvl="0" algn="l" rtl="0">
              <a:lnSpc>
                <a:spcPct val="100000"/>
              </a:lnSpc>
              <a:spcBef>
                <a:spcPts val="0"/>
              </a:spcBef>
              <a:spcAft>
                <a:spcPts val="0"/>
              </a:spcAft>
            </a:defPPr>
            <a:lvl1pPr marR="0" lvl="0" algn="r" rtl="0">
              <a:lnSpc>
                <a:spcPts val="800"/>
              </a:lnSpc>
              <a:spcBef>
                <a:spcPts val="0"/>
              </a:spcBef>
              <a:spcAft>
                <a:spcPts val="0"/>
              </a:spcAft>
              <a:buClr>
                <a:srgbClr val="000000"/>
              </a:buClr>
              <a:buFont typeface="Arial"/>
              <a:defRPr sz="600" b="0"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99" b="1">
                <a:solidFill>
                  <a:schemeClr val="bg2">
                    <a:lumMod val="90000"/>
                  </a:schemeClr>
                </a:solidFill>
              </a:rPr>
              <a:t>CONFIDENTIAL</a:t>
            </a:r>
            <a:r>
              <a:rPr lang="en-US" sz="599">
                <a:solidFill>
                  <a:schemeClr val="bg2">
                    <a:lumMod val="90000"/>
                  </a:schemeClr>
                </a:solidFill>
              </a:rPr>
              <a:t> – For internal Apervita use only.   |   © 2020 Apervita, Inc. All Rights Reserved.</a:t>
            </a:r>
          </a:p>
        </p:txBody>
      </p:sp>
      <p:sp>
        <p:nvSpPr>
          <p:cNvPr id="13" name="Title 1">
            <a:extLst>
              <a:ext uri="{FF2B5EF4-FFF2-40B4-BE49-F238E27FC236}">
                <a16:creationId xmlns:a16="http://schemas.microsoft.com/office/drawing/2014/main" id="{E6B9B00D-EE16-534D-A5AF-E5CE400B26FC}"/>
              </a:ext>
            </a:extLst>
          </p:cNvPr>
          <p:cNvSpPr>
            <a:spLocks noGrp="1"/>
          </p:cNvSpPr>
          <p:nvPr>
            <p:ph type="ctrTitle"/>
          </p:nvPr>
        </p:nvSpPr>
        <p:spPr>
          <a:xfrm>
            <a:off x="457200" y="2560320"/>
            <a:ext cx="3886200" cy="484632"/>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9717F4F3-4473-C647-8332-BCF008907E51}"/>
              </a:ext>
            </a:extLst>
          </p:cNvPr>
          <p:cNvSpPr>
            <a:spLocks noGrp="1"/>
          </p:cNvSpPr>
          <p:nvPr>
            <p:ph type="subTitle" idx="1"/>
          </p:nvPr>
        </p:nvSpPr>
        <p:spPr>
          <a:xfrm>
            <a:off x="457200" y="3145536"/>
            <a:ext cx="3886200" cy="640080"/>
          </a:xfrm>
        </p:spPr>
        <p:txBody>
          <a:bodyPr>
            <a:noAutofit/>
          </a:bodyPr>
          <a:lstStyle>
            <a:lvl1pPr marL="0" indent="0" algn="l">
              <a:lnSpc>
                <a:spcPts val="1799"/>
              </a:lnSpc>
              <a:buNone/>
              <a:defRPr sz="1598"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Tree>
    <p:extLst>
      <p:ext uri="{BB962C8B-B14F-4D97-AF65-F5344CB8AC3E}">
        <p14:creationId xmlns:p14="http://schemas.microsoft.com/office/powerpoint/2010/main" val="225892326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76757ACA-0C99-964A-B40B-4B9F10E20945}"/>
              </a:ext>
            </a:extLst>
          </p:cNvPr>
          <p:cNvSpPr>
            <a:spLocks noGrp="1"/>
          </p:cNvSpPr>
          <p:nvPr>
            <p:ph type="title"/>
          </p:nvPr>
        </p:nvSpPr>
        <p:spPr>
          <a:xfrm>
            <a:off x="457200" y="392301"/>
            <a:ext cx="8229600" cy="231264"/>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372CC619-6807-4249-81F5-D5BFFD76913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8" name="Footer Placeholder 4">
            <a:extLst>
              <a:ext uri="{FF2B5EF4-FFF2-40B4-BE49-F238E27FC236}">
                <a16:creationId xmlns:a16="http://schemas.microsoft.com/office/drawing/2014/main" id="{0E64E6A2-1CBE-494E-A952-5A692F781343}"/>
              </a:ext>
            </a:extLst>
          </p:cNvPr>
          <p:cNvSpPr>
            <a:spLocks noGrp="1"/>
          </p:cNvSpPr>
          <p:nvPr>
            <p:ph type="ftr" sz="quarter" idx="3"/>
          </p:nvPr>
        </p:nvSpPr>
        <p:spPr>
          <a:xfrm>
            <a:off x="3657600" y="4906485"/>
            <a:ext cx="4572000" cy="99531"/>
          </a:xfrm>
          <a:prstGeom prst="rect">
            <a:avLst/>
          </a:prstGeom>
        </p:spPr>
        <p:txBody>
          <a:bodyPr vert="horz" lIns="0" tIns="0" rIns="0" bIns="0" rtlCol="0" anchor="t" anchorCtr="0"/>
          <a:lstStyle>
            <a:lvl1pPr algn="r">
              <a:lnSpc>
                <a:spcPts val="800"/>
              </a:lnSpc>
              <a:defRPr sz="599" b="0" i="0">
                <a:solidFill>
                  <a:schemeClr val="bg2">
                    <a:lumMod val="90000"/>
                  </a:schemeClr>
                </a:solidFill>
                <a:latin typeface="+mn-lt"/>
              </a:defRPr>
            </a:lvl1pPr>
          </a:lstStyle>
          <a:p>
            <a:r>
              <a:rPr lang="en-US" b="1"/>
              <a:t>CONFIDENTIAL</a:t>
            </a:r>
            <a:r>
              <a:rPr lang="en-US"/>
              <a:t> – For internal Apervita use only.   |   © 2020 Apervita, Inc. All Rights Reserved.</a:t>
            </a:r>
          </a:p>
        </p:txBody>
      </p:sp>
    </p:spTree>
    <p:extLst>
      <p:ext uri="{BB962C8B-B14F-4D97-AF65-F5344CB8AC3E}">
        <p14:creationId xmlns:p14="http://schemas.microsoft.com/office/powerpoint/2010/main" val="30061918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_Subhead_Content_Dar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79679D-C8F3-FE4F-9D0B-2C2F34BDB01D}"/>
              </a:ext>
            </a:extLst>
          </p:cNvPr>
          <p:cNvPicPr>
            <a:picLocks noChangeAspect="1"/>
          </p:cNvPicPr>
          <p:nvPr userDrawn="1"/>
        </p:nvPicPr>
        <p:blipFill>
          <a:blip r:embed="rId2"/>
          <a:stretch>
            <a:fillRect/>
          </a:stretch>
        </p:blipFill>
        <p:spPr>
          <a:xfrm>
            <a:off x="0" y="191"/>
            <a:ext cx="9144000" cy="5148072"/>
          </a:xfrm>
          <a:prstGeom prst="rect">
            <a:avLst/>
          </a:prstGeom>
        </p:spPr>
      </p:pic>
      <p:sp>
        <p:nvSpPr>
          <p:cNvPr id="7" name="Content Placeholder 6">
            <a:extLst>
              <a:ext uri="{FF2B5EF4-FFF2-40B4-BE49-F238E27FC236}">
                <a16:creationId xmlns:a16="http://schemas.microsoft.com/office/drawing/2014/main" id="{A0B0AE44-F1A1-5C43-8D93-24ED8C5B8B96}"/>
              </a:ext>
            </a:extLst>
          </p:cNvPr>
          <p:cNvSpPr>
            <a:spLocks noGrp="1"/>
          </p:cNvSpPr>
          <p:nvPr>
            <p:ph sz="quarter" idx="15"/>
          </p:nvPr>
        </p:nvSpPr>
        <p:spPr>
          <a:xfrm>
            <a:off x="457200" y="1005840"/>
            <a:ext cx="8229600" cy="3657600"/>
          </a:xfrm>
        </p:spPr>
        <p:txBody>
          <a:bodyPr/>
          <a:lstStyle>
            <a:lvl1pPr>
              <a:buClr>
                <a:srgbClr val="00B0F0"/>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8F58F2C7-468C-CA47-997A-859B15C1EAF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A9B9C2F8-DA58-4347-9DFC-4BE4F01A3A00}"/>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8B618C4D-021F-1A4D-B9FE-00607787E774}"/>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pic>
        <p:nvPicPr>
          <p:cNvPr id="16" name="Picture 15">
            <a:extLst>
              <a:ext uri="{FF2B5EF4-FFF2-40B4-BE49-F238E27FC236}">
                <a16:creationId xmlns:a16="http://schemas.microsoft.com/office/drawing/2014/main" id="{87DBA174-CD7F-554B-91F4-600CA2789CA3}"/>
              </a:ext>
            </a:extLst>
          </p:cNvPr>
          <p:cNvPicPr>
            <a:picLocks noChangeAspect="1"/>
          </p:cNvPicPr>
          <p:nvPr userDrawn="1"/>
        </p:nvPicPr>
        <p:blipFill>
          <a:blip r:embed="rId3"/>
          <a:stretch>
            <a:fillRect/>
          </a:stretch>
        </p:blipFill>
        <p:spPr>
          <a:xfrm>
            <a:off x="457201" y="4837367"/>
            <a:ext cx="1367942" cy="310896"/>
          </a:xfrm>
          <a:prstGeom prst="rect">
            <a:avLst/>
          </a:prstGeom>
        </p:spPr>
      </p:pic>
      <p:sp>
        <p:nvSpPr>
          <p:cNvPr id="18" name="Footer Placeholder 4">
            <a:extLst>
              <a:ext uri="{FF2B5EF4-FFF2-40B4-BE49-F238E27FC236}">
                <a16:creationId xmlns:a16="http://schemas.microsoft.com/office/drawing/2014/main" id="{E4953E32-4464-6849-841F-06FFBB8349FA}"/>
              </a:ext>
            </a:extLst>
          </p:cNvPr>
          <p:cNvSpPr>
            <a:spLocks noGrp="1"/>
          </p:cNvSpPr>
          <p:nvPr>
            <p:ph type="ftr" sz="quarter" idx="11"/>
          </p:nvPr>
        </p:nvSpPr>
        <p:spPr>
          <a:xfrm>
            <a:off x="3654311" y="4906485"/>
            <a:ext cx="4575289" cy="99531"/>
          </a:xfrm>
        </p:spPr>
        <p:txBody>
          <a:bodyPr/>
          <a:lstStyle>
            <a:lvl1pPr>
              <a:defRPr>
                <a:solidFill>
                  <a:schemeClr val="accent5">
                    <a:lumMod val="60000"/>
                    <a:lumOff val="40000"/>
                  </a:schemeClr>
                </a:solidFill>
              </a:defRPr>
            </a:lvl1pPr>
          </a:lstStyle>
          <a:p>
            <a:r>
              <a:rPr lang="en-US" b="1"/>
              <a:t>CONFIDENTIAL</a:t>
            </a:r>
            <a:r>
              <a:rPr lang="en-US"/>
              <a:t> – For internal Apervita use only.   |   © 2020 Apervita, Inc. All Rights Reserved.</a:t>
            </a:r>
          </a:p>
        </p:txBody>
      </p:sp>
      <p:sp>
        <p:nvSpPr>
          <p:cNvPr id="19" name="Slide Number Placeholder 5">
            <a:extLst>
              <a:ext uri="{FF2B5EF4-FFF2-40B4-BE49-F238E27FC236}">
                <a16:creationId xmlns:a16="http://schemas.microsoft.com/office/drawing/2014/main" id="{C72AA147-7583-3543-8C5A-3A59EDC1EFB2}"/>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solidFill>
                  <a:schemeClr val="bg2"/>
                </a:solidFill>
              </a:rPr>
              <a:pPr/>
              <a:t>‹#›</a:t>
            </a:fld>
            <a:endParaRPr lang="en-US" sz="599">
              <a:solidFill>
                <a:schemeClr val="bg2"/>
              </a:solidFill>
            </a:endParaRPr>
          </a:p>
        </p:txBody>
      </p:sp>
    </p:spTree>
    <p:extLst>
      <p:ext uri="{BB962C8B-B14F-4D97-AF65-F5344CB8AC3E}">
        <p14:creationId xmlns:p14="http://schemas.microsoft.com/office/powerpoint/2010/main" val="3272583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_Math_with_Imag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CDFB04-4A65-F84B-A6DF-4A82349DC6F8}"/>
              </a:ext>
            </a:extLst>
          </p:cNvPr>
          <p:cNvPicPr>
            <a:picLocks noChangeAspect="1"/>
          </p:cNvPicPr>
          <p:nvPr userDrawn="1"/>
        </p:nvPicPr>
        <p:blipFill>
          <a:blip r:embed="rId2"/>
          <a:stretch>
            <a:fillRect/>
          </a:stretch>
        </p:blipFill>
        <p:spPr>
          <a:xfrm>
            <a:off x="0" y="2381"/>
            <a:ext cx="9144000" cy="5143500"/>
          </a:xfrm>
          <a:prstGeom prst="rect">
            <a:avLst/>
          </a:prstGeom>
        </p:spPr>
      </p:pic>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0"/>
            <a:ext cx="4572000" cy="5148263"/>
          </a:xfrm>
          <a:solidFill>
            <a:schemeClr val="bg1"/>
          </a:solidFill>
        </p:spPr>
        <p:txBody>
          <a:bodyPr anchor="ctr" anchorCtr="0"/>
          <a:lstStyle>
            <a:lvl1pPr marL="0" indent="0" algn="ctr">
              <a:buNone/>
              <a:defRPr/>
            </a:lvl1pPr>
          </a:lstStyle>
          <a:p>
            <a:r>
              <a:rPr lang="en-US"/>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369BDCE2-94D5-534D-B42D-6F8F93F0B0F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a:p>
        </p:txBody>
      </p:sp>
      <p:sp>
        <p:nvSpPr>
          <p:cNvPr id="13" name="Footer Placeholder 4">
            <a:extLst>
              <a:ext uri="{FF2B5EF4-FFF2-40B4-BE49-F238E27FC236}">
                <a16:creationId xmlns:a16="http://schemas.microsoft.com/office/drawing/2014/main" id="{2D388BEC-A50C-6541-8738-5FE9F35B6A5C}"/>
              </a:ext>
            </a:extLst>
          </p:cNvPr>
          <p:cNvSpPr>
            <a:spLocks noGrp="1"/>
          </p:cNvSpPr>
          <p:nvPr>
            <p:ph type="ftr" sz="quarter" idx="11"/>
          </p:nvPr>
        </p:nvSpPr>
        <p:spPr>
          <a:xfrm>
            <a:off x="3660889" y="4906484"/>
            <a:ext cx="4568711" cy="99531"/>
          </a:xfrm>
        </p:spPr>
        <p:txBody>
          <a:bodyPr/>
          <a:lstStyle>
            <a:lvl1pPr>
              <a:defRPr b="0">
                <a:solidFill>
                  <a:schemeClr val="bg2">
                    <a:lumMod val="90000"/>
                  </a:schemeClr>
                </a:solidFill>
              </a:defRPr>
            </a:lvl1pPr>
          </a:lstStyle>
          <a:p>
            <a:r>
              <a:rPr lang="en-US" b="1"/>
              <a:t>CONFIDENTIAL</a:t>
            </a:r>
            <a:r>
              <a:rPr lang="en-US"/>
              <a:t> – For internal Apervita use only.   |   © 2020 Apervita, Inc. All Rights Reserved.</a:t>
            </a:r>
          </a:p>
        </p:txBody>
      </p:sp>
      <p:sp>
        <p:nvSpPr>
          <p:cNvPr id="14" name="Title 1">
            <a:extLst>
              <a:ext uri="{FF2B5EF4-FFF2-40B4-BE49-F238E27FC236}">
                <a16:creationId xmlns:a16="http://schemas.microsoft.com/office/drawing/2014/main" id="{D2711778-A15B-BB45-963A-68ADA3B718B9}"/>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394F861-5029-F24B-B463-499F344B2F55}"/>
              </a:ext>
            </a:extLst>
          </p:cNvPr>
          <p:cNvSpPr>
            <a:spLocks noGrp="1"/>
          </p:cNvSpPr>
          <p:nvPr>
            <p:ph type="subTitle" idx="1"/>
          </p:nvPr>
        </p:nvSpPr>
        <p:spPr>
          <a:xfrm>
            <a:off x="457200" y="3145536"/>
            <a:ext cx="3886200" cy="640080"/>
          </a:xfrm>
        </p:spPr>
        <p:txBody>
          <a:bodyPr anchor="t" anchorCtr="0">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7488027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_Subhead_Conten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688993"/>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F9751746-EB07-4843-8CAC-19FE254F9DE6}"/>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5ECD89F1-C5AB-094D-A73F-1251A5862E7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9" name="Footer Placeholder 4">
            <a:extLst>
              <a:ext uri="{FF2B5EF4-FFF2-40B4-BE49-F238E27FC236}">
                <a16:creationId xmlns:a16="http://schemas.microsoft.com/office/drawing/2014/main" id="{A8D0FD9C-4CCC-8146-BE25-2A83FCCC1C0C}"/>
              </a:ext>
            </a:extLst>
          </p:cNvPr>
          <p:cNvSpPr>
            <a:spLocks noGrp="1"/>
          </p:cNvSpPr>
          <p:nvPr>
            <p:ph type="ftr" sz="quarter" idx="11"/>
          </p:nvPr>
        </p:nvSpPr>
        <p:spPr>
          <a:xfrm>
            <a:off x="3654311" y="4906485"/>
            <a:ext cx="4575289" cy="99531"/>
          </a:xfrm>
        </p:spPr>
        <p:txBody>
          <a:bodyPr/>
          <a:lstStyle>
            <a:lvl1pPr>
              <a:defRPr b="0">
                <a:solidFill>
                  <a:schemeClr val="bg2">
                    <a:lumMod val="90000"/>
                  </a:schemeClr>
                </a:solidFill>
              </a:defRPr>
            </a:lvl1pPr>
          </a:lstStyle>
          <a:p>
            <a:r>
              <a:rPr lang="en-US" b="1"/>
              <a:t>CONFIDENTIAL</a:t>
            </a:r>
            <a:r>
              <a:rPr lang="en-US"/>
              <a:t> – For internal Apervita use only.   |   © 2020 Apervita, Inc. All Rights Reserved.</a:t>
            </a:r>
          </a:p>
        </p:txBody>
      </p:sp>
    </p:spTree>
    <p:extLst>
      <p:ext uri="{BB962C8B-B14F-4D97-AF65-F5344CB8AC3E}">
        <p14:creationId xmlns:p14="http://schemas.microsoft.com/office/powerpoint/2010/main" val="14016153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_Subhead_Content_Gra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3EE8E4-E122-214B-BBC5-2D9805F9CB1B}"/>
              </a:ext>
            </a:extLst>
          </p:cNvPr>
          <p:cNvPicPr>
            <a:picLocks noChangeAspect="1"/>
          </p:cNvPicPr>
          <p:nvPr userDrawn="1"/>
        </p:nvPicPr>
        <p:blipFill>
          <a:blip r:embed="rId2">
            <a:alphaModFix amt="80000"/>
          </a:blip>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bg2">
                    <a:lumMod val="90000"/>
                  </a:schemeClr>
                </a:solidFill>
              </a:defRPr>
            </a:lvl1pPr>
          </a:lstStyle>
          <a:p>
            <a:r>
              <a:rPr lang="en-US" b="1"/>
              <a:t>CONFIDENTIAL</a:t>
            </a:r>
            <a:r>
              <a:rPr lang="en-US"/>
              <a:t> – For internal Apervita use only.   |   © 2020 Apervita, Inc. All Rights Reserved.</a:t>
            </a:r>
          </a:p>
        </p:txBody>
      </p:sp>
      <p:sp>
        <p:nvSpPr>
          <p:cNvPr id="7" name="Content Placeholder 6">
            <a:extLst>
              <a:ext uri="{FF2B5EF4-FFF2-40B4-BE49-F238E27FC236}">
                <a16:creationId xmlns:a16="http://schemas.microsoft.com/office/drawing/2014/main" id="{0A659125-50FF-634E-AABA-C97D88D819D8}"/>
              </a:ext>
            </a:extLst>
          </p:cNvPr>
          <p:cNvSpPr>
            <a:spLocks noGrp="1"/>
          </p:cNvSpPr>
          <p:nvPr>
            <p:ph sz="quarter" idx="16"/>
          </p:nvPr>
        </p:nvSpPr>
        <p:spPr>
          <a:xfrm>
            <a:off x="457200" y="1009904"/>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a:extLst>
              <a:ext uri="{FF2B5EF4-FFF2-40B4-BE49-F238E27FC236}">
                <a16:creationId xmlns:a16="http://schemas.microsoft.com/office/drawing/2014/main" id="{55E748C7-D11D-8C40-9E43-CED737B180DA}"/>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3" name="Subtitle 2">
            <a:extLst>
              <a:ext uri="{FF2B5EF4-FFF2-40B4-BE49-F238E27FC236}">
                <a16:creationId xmlns:a16="http://schemas.microsoft.com/office/drawing/2014/main" id="{935E585B-D105-BE49-ABB0-ACB5AD49877A}"/>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pic>
        <p:nvPicPr>
          <p:cNvPr id="14" name="Picture 13">
            <a:extLst>
              <a:ext uri="{FF2B5EF4-FFF2-40B4-BE49-F238E27FC236}">
                <a16:creationId xmlns:a16="http://schemas.microsoft.com/office/drawing/2014/main" id="{5B9B4D3D-C89B-F04C-814E-AE628087B342}"/>
              </a:ext>
            </a:extLst>
          </p:cNvPr>
          <p:cNvPicPr>
            <a:picLocks noChangeAspect="1"/>
          </p:cNvPicPr>
          <p:nvPr userDrawn="1"/>
        </p:nvPicPr>
        <p:blipFill>
          <a:blip r:embed="rId3"/>
          <a:stretch>
            <a:fillRect/>
          </a:stretch>
        </p:blipFill>
        <p:spPr>
          <a:xfrm>
            <a:off x="457200" y="4837367"/>
            <a:ext cx="1324416" cy="310896"/>
          </a:xfrm>
          <a:prstGeom prst="rect">
            <a:avLst/>
          </a:prstGeom>
        </p:spPr>
      </p:pic>
      <p:sp>
        <p:nvSpPr>
          <p:cNvPr id="15" name="Slide Number Placeholder 5">
            <a:extLst>
              <a:ext uri="{FF2B5EF4-FFF2-40B4-BE49-F238E27FC236}">
                <a16:creationId xmlns:a16="http://schemas.microsoft.com/office/drawing/2014/main" id="{90394CF0-3A72-FB4D-854C-E6B863CFD331}"/>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cxnSp>
        <p:nvCxnSpPr>
          <p:cNvPr id="10" name="Straight Connector 9">
            <a:extLst>
              <a:ext uri="{FF2B5EF4-FFF2-40B4-BE49-F238E27FC236}">
                <a16:creationId xmlns:a16="http://schemas.microsoft.com/office/drawing/2014/main" id="{BA682C25-B324-A54C-8103-6841DC199BFF}"/>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7950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Subhead_Content_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3C5100-8FE4-0543-B276-00D30C2B2E49}"/>
              </a:ext>
            </a:extLst>
          </p:cNvPr>
          <p:cNvPicPr>
            <a:picLocks noChangeAspect="1"/>
          </p:cNvPicPr>
          <p:nvPr userDrawn="1"/>
        </p:nvPicPr>
        <p:blipFill>
          <a:blip r:embed="rId2"/>
          <a:stretch>
            <a:fillRect/>
          </a:stretch>
        </p:blipFill>
        <p:spPr>
          <a:xfrm>
            <a:off x="0" y="0"/>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r>
              <a:rPr lang="en-US" b="1"/>
              <a:t>CONFIDENTIAL</a:t>
            </a:r>
            <a:r>
              <a:rPr lang="en-US"/>
              <a:t> – For internal Apervita use only.   |   © 2020 Apervita, Inc. All Rights Reserved.</a:t>
            </a:r>
          </a:p>
        </p:txBody>
      </p:sp>
      <p:pic>
        <p:nvPicPr>
          <p:cNvPr id="10" name="Picture 9">
            <a:extLst>
              <a:ext uri="{FF2B5EF4-FFF2-40B4-BE49-F238E27FC236}">
                <a16:creationId xmlns:a16="http://schemas.microsoft.com/office/drawing/2014/main" id="{B301C77A-1644-0749-980D-89A41039B168}"/>
              </a:ext>
            </a:extLst>
          </p:cNvPr>
          <p:cNvPicPr>
            <a:picLocks noChangeAspect="1"/>
          </p:cNvPicPr>
          <p:nvPr userDrawn="1"/>
        </p:nvPicPr>
        <p:blipFill>
          <a:blip r:embed="rId3"/>
          <a:stretch>
            <a:fillRect/>
          </a:stretch>
        </p:blipFill>
        <p:spPr>
          <a:xfrm>
            <a:off x="457201" y="4837367"/>
            <a:ext cx="1367942" cy="310896"/>
          </a:xfrm>
          <a:prstGeom prst="rect">
            <a:avLst/>
          </a:prstGeom>
        </p:spPr>
      </p:pic>
      <p:sp>
        <p:nvSpPr>
          <p:cNvPr id="7" name="Content Placeholder 6">
            <a:extLst>
              <a:ext uri="{FF2B5EF4-FFF2-40B4-BE49-F238E27FC236}">
                <a16:creationId xmlns:a16="http://schemas.microsoft.com/office/drawing/2014/main" id="{1B884D67-BE68-8C43-8096-AEE7B3A4603A}"/>
              </a:ext>
            </a:extLst>
          </p:cNvPr>
          <p:cNvSpPr>
            <a:spLocks noGrp="1"/>
          </p:cNvSpPr>
          <p:nvPr>
            <p:ph sz="quarter" idx="15"/>
          </p:nvPr>
        </p:nvSpPr>
        <p:spPr>
          <a:xfrm>
            <a:off x="457200" y="1005840"/>
            <a:ext cx="8229600" cy="3657600"/>
          </a:xfrm>
        </p:spPr>
        <p:txBody>
          <a:bodyPr/>
          <a:lstStyle>
            <a:lvl1pP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156BE3A-0005-884C-B536-966CED438E9D}"/>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69C6395D-7220-C049-8B75-46EEBF96C13E}"/>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B62E75E5-866B-A44F-8861-EC576E54C129}"/>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bg2"/>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5" name="Slide Number Placeholder 5">
            <a:extLst>
              <a:ext uri="{FF2B5EF4-FFF2-40B4-BE49-F238E27FC236}">
                <a16:creationId xmlns:a16="http://schemas.microsoft.com/office/drawing/2014/main" id="{A51900D9-9F74-A24D-A1F2-5970F88CC32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solidFill>
                  <a:schemeClr val="bg2"/>
                </a:solidFill>
              </a:rPr>
              <a:pPr/>
              <a:t>‹#›</a:t>
            </a:fld>
            <a:endParaRPr lang="en-US" sz="599">
              <a:solidFill>
                <a:schemeClr val="bg2"/>
              </a:solidFill>
            </a:endParaRPr>
          </a:p>
        </p:txBody>
      </p:sp>
    </p:spTree>
    <p:extLst>
      <p:ext uri="{BB962C8B-B14F-4D97-AF65-F5344CB8AC3E}">
        <p14:creationId xmlns:p14="http://schemas.microsoft.com/office/powerpoint/2010/main" val="11314036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2" y="1005840"/>
            <a:ext cx="4005263"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005840"/>
            <a:ext cx="4005262"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Tree>
    <p:extLst>
      <p:ext uri="{BB962C8B-B14F-4D97-AF65-F5344CB8AC3E}">
        <p14:creationId xmlns:p14="http://schemas.microsoft.com/office/powerpoint/2010/main" val="193314284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Columns_Separate_w-Body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2" y="1737360"/>
            <a:ext cx="4005263" cy="2930144"/>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737361"/>
            <a:ext cx="4005262"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1" y="1005840"/>
            <a:ext cx="8229599" cy="731520"/>
          </a:xfrm>
          <a:solidFill>
            <a:srgbClr val="CDEEF9"/>
          </a:solidFill>
        </p:spPr>
        <p:txBody>
          <a:bodyPr lIns="118872" tIns="45720" rIns="118872" bIns="45720" anchor="ctr" anchorCtr="0">
            <a:normAutofit/>
          </a:bodyPr>
          <a:lstStyle>
            <a:lvl1pPr marL="0" indent="0">
              <a:spcBef>
                <a:spcPts val="0"/>
              </a:spcBef>
              <a:buNone/>
              <a:defRPr sz="1399" b="1" baseline="0">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115628938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olumns_Separate_Pro-C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2103120"/>
            <a:ext cx="4005263" cy="256032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2103121"/>
            <a:ext cx="4005262" cy="256032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0" y="1005840"/>
            <a:ext cx="8229599" cy="731520"/>
          </a:xfrm>
          <a:solidFill>
            <a:schemeClr val="accent5"/>
          </a:solidFill>
        </p:spPr>
        <p:txBody>
          <a:bodyPr lIns="118872" tIns="45720" rIns="118872" bIns="45720" anchor="ctr" anchorCtr="0">
            <a:normAutofit/>
          </a:bodyPr>
          <a:lstStyle>
            <a:lvl1pPr marL="0" indent="0" algn="ctr">
              <a:spcBef>
                <a:spcPts val="0"/>
              </a:spcBef>
              <a:buNone/>
              <a:defRPr sz="1399" b="1" baseline="0">
                <a:solidFill>
                  <a:schemeClr val="bg1"/>
                </a:solidFill>
              </a:defRPr>
            </a:lvl1pPr>
          </a:lstStyle>
          <a:p>
            <a:pPr lvl="0"/>
            <a:r>
              <a:rPr lang="en-US"/>
              <a:t>Click to edit Master text styles</a:t>
            </a:r>
          </a:p>
        </p:txBody>
      </p:sp>
      <p:sp>
        <p:nvSpPr>
          <p:cNvPr id="13" name="Content Placeholder 11">
            <a:extLst>
              <a:ext uri="{FF2B5EF4-FFF2-40B4-BE49-F238E27FC236}">
                <a16:creationId xmlns:a16="http://schemas.microsoft.com/office/drawing/2014/main" id="{1303BDC8-B244-6A49-A87E-D9079B9844A3}"/>
              </a:ext>
            </a:extLst>
          </p:cNvPr>
          <p:cNvSpPr>
            <a:spLocks noGrp="1"/>
          </p:cNvSpPr>
          <p:nvPr>
            <p:ph sz="quarter" idx="23"/>
          </p:nvPr>
        </p:nvSpPr>
        <p:spPr>
          <a:xfrm>
            <a:off x="457198" y="1737361"/>
            <a:ext cx="4114800" cy="365760"/>
          </a:xfrm>
          <a:solidFill>
            <a:schemeClr val="accent6"/>
          </a:solidFill>
        </p:spPr>
        <p:txBody>
          <a:bodyPr lIns="45720" tIns="45720" rIns="118872" bIns="45720" anchor="ctr" anchorCtr="0">
            <a:noAutofit/>
          </a:bodyPr>
          <a:lstStyle>
            <a:lvl1pPr marL="0" indent="0" algn="ctr">
              <a:spcBef>
                <a:spcPts val="0"/>
              </a:spcBef>
              <a:buNone/>
              <a:defRPr sz="1299" b="1" baseline="0">
                <a:solidFill>
                  <a:schemeClr val="bg1"/>
                </a:solidFill>
              </a:defRPr>
            </a:lvl1pPr>
          </a:lstStyle>
          <a:p>
            <a:pPr lvl="0"/>
            <a:r>
              <a:rPr lang="en-US"/>
              <a:t>Click to edit Master text styles</a:t>
            </a:r>
          </a:p>
        </p:txBody>
      </p:sp>
      <p:sp>
        <p:nvSpPr>
          <p:cNvPr id="15" name="Content Placeholder 11">
            <a:extLst>
              <a:ext uri="{FF2B5EF4-FFF2-40B4-BE49-F238E27FC236}">
                <a16:creationId xmlns:a16="http://schemas.microsoft.com/office/drawing/2014/main" id="{A964DF21-BA65-C74F-A28C-F3D10BE69F01}"/>
              </a:ext>
            </a:extLst>
          </p:cNvPr>
          <p:cNvSpPr>
            <a:spLocks noGrp="1"/>
          </p:cNvSpPr>
          <p:nvPr>
            <p:ph sz="quarter" idx="24"/>
          </p:nvPr>
        </p:nvSpPr>
        <p:spPr>
          <a:xfrm>
            <a:off x="4572000" y="1737361"/>
            <a:ext cx="4114800" cy="365760"/>
          </a:xfrm>
          <a:solidFill>
            <a:schemeClr val="accent4"/>
          </a:solidFill>
        </p:spPr>
        <p:txBody>
          <a:bodyPr lIns="118872" tIns="45720" rIns="45720" bIns="45720" anchor="ctr" anchorCtr="0">
            <a:noAutofit/>
          </a:bodyPr>
          <a:lstStyle>
            <a:lvl1pPr marL="0" indent="0" algn="ctr">
              <a:spcBef>
                <a:spcPts val="0"/>
              </a:spcBef>
              <a:buNone/>
              <a:defRPr sz="1299" b="1"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802472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Columns_Separate">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1877A64-283F-F147-8AEF-7AE25965D5F0}"/>
              </a:ext>
            </a:extLst>
          </p:cNvPr>
          <p:cNvSpPr>
            <a:spLocks noGrp="1"/>
          </p:cNvSpPr>
          <p:nvPr>
            <p:ph sz="quarter" idx="19"/>
          </p:nvPr>
        </p:nvSpPr>
        <p:spPr>
          <a:xfrm>
            <a:off x="457202" y="1005840"/>
            <a:ext cx="258762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8B362E45-3E55-DE44-94A9-3B5CE5DA3F44}"/>
              </a:ext>
            </a:extLst>
          </p:cNvPr>
          <p:cNvSpPr>
            <a:spLocks noGrp="1"/>
          </p:cNvSpPr>
          <p:nvPr>
            <p:ph sz="quarter" idx="20"/>
          </p:nvPr>
        </p:nvSpPr>
        <p:spPr>
          <a:xfrm>
            <a:off x="3282697" y="1005840"/>
            <a:ext cx="258762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a:extLst>
              <a:ext uri="{FF2B5EF4-FFF2-40B4-BE49-F238E27FC236}">
                <a16:creationId xmlns:a16="http://schemas.microsoft.com/office/drawing/2014/main" id="{B5CFF488-E554-7344-A0E6-68BBD394C8DD}"/>
              </a:ext>
            </a:extLst>
          </p:cNvPr>
          <p:cNvSpPr>
            <a:spLocks noGrp="1"/>
          </p:cNvSpPr>
          <p:nvPr>
            <p:ph sz="quarter" idx="21"/>
          </p:nvPr>
        </p:nvSpPr>
        <p:spPr>
          <a:xfrm>
            <a:off x="6098985" y="1005840"/>
            <a:ext cx="2587817"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0" name="Title Placeholder 1">
            <a:extLst>
              <a:ext uri="{FF2B5EF4-FFF2-40B4-BE49-F238E27FC236}">
                <a16:creationId xmlns:a16="http://schemas.microsoft.com/office/drawing/2014/main" id="{A825D8F4-83AF-D049-A41F-15313F03E421}"/>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4ABD584-C41D-DE46-B04A-856950242CC2}"/>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Tree>
    <p:extLst>
      <p:ext uri="{BB962C8B-B14F-4D97-AF65-F5344CB8AC3E}">
        <p14:creationId xmlns:p14="http://schemas.microsoft.com/office/powerpoint/2010/main" val="421406661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Columns_Separate_w-Body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0" y="1001332"/>
            <a:ext cx="2587752" cy="731520"/>
          </a:xfrm>
          <a:solidFill>
            <a:srgbClr val="CDEEF9"/>
          </a:solidFill>
        </p:spPr>
        <p:txBody>
          <a:bodyPr lIns="118872" tIns="45720" rIns="118872" bIns="45720" anchor="ctr" anchorCtr="0">
            <a:normAutofit/>
          </a:bodyPr>
          <a:lstStyle>
            <a:lvl1pPr marL="0" indent="0">
              <a:spcBef>
                <a:spcPts val="0"/>
              </a:spcBef>
              <a:buNone/>
              <a:defRPr sz="1399" b="1" baseline="0">
                <a:solidFill>
                  <a:schemeClr val="accent5"/>
                </a:solidFill>
              </a:defRPr>
            </a:lvl1pPr>
          </a:lstStyle>
          <a:p>
            <a:pPr lvl="0"/>
            <a:r>
              <a:rPr lang="en-US"/>
              <a:t>Click to edit Master text styles</a:t>
            </a:r>
          </a:p>
        </p:txBody>
      </p:sp>
      <p:sp>
        <p:nvSpPr>
          <p:cNvPr id="13" name="Content Placeholder 12">
            <a:extLst>
              <a:ext uri="{FF2B5EF4-FFF2-40B4-BE49-F238E27FC236}">
                <a16:creationId xmlns:a16="http://schemas.microsoft.com/office/drawing/2014/main" id="{86F69762-26B4-EF49-92EF-EDFB71F73761}"/>
              </a:ext>
            </a:extLst>
          </p:cNvPr>
          <p:cNvSpPr>
            <a:spLocks noGrp="1"/>
          </p:cNvSpPr>
          <p:nvPr>
            <p:ph sz="quarter" idx="19"/>
          </p:nvPr>
        </p:nvSpPr>
        <p:spPr>
          <a:xfrm>
            <a:off x="457202" y="1737360"/>
            <a:ext cx="2587625" cy="2930144"/>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9CECE3A7-D703-FA4D-9B85-2D8C3D9E978D}"/>
              </a:ext>
            </a:extLst>
          </p:cNvPr>
          <p:cNvSpPr>
            <a:spLocks noGrp="1"/>
          </p:cNvSpPr>
          <p:nvPr>
            <p:ph sz="quarter" idx="20"/>
          </p:nvPr>
        </p:nvSpPr>
        <p:spPr>
          <a:xfrm>
            <a:off x="3278190" y="1741424"/>
            <a:ext cx="2587625" cy="2926080"/>
          </a:xfrm>
        </p:spPr>
        <p:txBody>
          <a:bodyPr lIns="91440"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6">
            <a:extLst>
              <a:ext uri="{FF2B5EF4-FFF2-40B4-BE49-F238E27FC236}">
                <a16:creationId xmlns:a16="http://schemas.microsoft.com/office/drawing/2014/main" id="{2F47B3CA-0E3B-7045-8CBE-3F7A78981EED}"/>
              </a:ext>
            </a:extLst>
          </p:cNvPr>
          <p:cNvSpPr>
            <a:spLocks noGrp="1"/>
          </p:cNvSpPr>
          <p:nvPr>
            <p:ph sz="quarter" idx="21"/>
          </p:nvPr>
        </p:nvSpPr>
        <p:spPr>
          <a:xfrm>
            <a:off x="6098985" y="1741424"/>
            <a:ext cx="2587817"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1">
            <a:extLst>
              <a:ext uri="{FF2B5EF4-FFF2-40B4-BE49-F238E27FC236}">
                <a16:creationId xmlns:a16="http://schemas.microsoft.com/office/drawing/2014/main" id="{AFFA2FE1-71C6-3F43-B088-0FEBF4E20779}"/>
              </a:ext>
            </a:extLst>
          </p:cNvPr>
          <p:cNvSpPr>
            <a:spLocks noGrp="1"/>
          </p:cNvSpPr>
          <p:nvPr>
            <p:ph sz="quarter" idx="23"/>
          </p:nvPr>
        </p:nvSpPr>
        <p:spPr>
          <a:xfrm>
            <a:off x="3278124" y="1001332"/>
            <a:ext cx="2587752" cy="731520"/>
          </a:xfrm>
          <a:solidFill>
            <a:srgbClr val="CDEEF9"/>
          </a:solidFill>
        </p:spPr>
        <p:txBody>
          <a:bodyPr lIns="118872" tIns="45720" rIns="118872" bIns="45720" anchor="ctr" anchorCtr="0">
            <a:normAutofit/>
          </a:bodyPr>
          <a:lstStyle>
            <a:lvl1pPr marL="0" indent="0">
              <a:spcBef>
                <a:spcPts val="0"/>
              </a:spcBef>
              <a:buNone/>
              <a:defRPr sz="1399" b="1" baseline="0">
                <a:solidFill>
                  <a:schemeClr val="accent5"/>
                </a:solidFill>
              </a:defRPr>
            </a:lvl1pPr>
          </a:lstStyle>
          <a:p>
            <a:pPr lvl="0"/>
            <a:r>
              <a:rPr lang="en-US"/>
              <a:t>Click to edit Master text styles</a:t>
            </a:r>
          </a:p>
        </p:txBody>
      </p:sp>
      <p:sp>
        <p:nvSpPr>
          <p:cNvPr id="18" name="Content Placeholder 11">
            <a:extLst>
              <a:ext uri="{FF2B5EF4-FFF2-40B4-BE49-F238E27FC236}">
                <a16:creationId xmlns:a16="http://schemas.microsoft.com/office/drawing/2014/main" id="{264EA883-A546-CF4C-9A2E-A3FA5E74FCE2}"/>
              </a:ext>
            </a:extLst>
          </p:cNvPr>
          <p:cNvSpPr>
            <a:spLocks noGrp="1"/>
          </p:cNvSpPr>
          <p:nvPr>
            <p:ph sz="quarter" idx="24"/>
          </p:nvPr>
        </p:nvSpPr>
        <p:spPr>
          <a:xfrm>
            <a:off x="6098984" y="1001332"/>
            <a:ext cx="2587752" cy="731520"/>
          </a:xfrm>
          <a:solidFill>
            <a:srgbClr val="CDEEF9"/>
          </a:solidFill>
        </p:spPr>
        <p:txBody>
          <a:bodyPr lIns="118872" tIns="45720" rIns="118872" bIns="45720" anchor="ctr" anchorCtr="0">
            <a:normAutofit/>
          </a:bodyPr>
          <a:lstStyle>
            <a:lvl1pPr marL="0" indent="0">
              <a:spcBef>
                <a:spcPts val="0"/>
              </a:spcBef>
              <a:buNone/>
              <a:defRPr sz="1399" b="1" baseline="0">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176408798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4_Column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34E883F7-F832-F04B-914D-C00267DDB34C}"/>
              </a:ext>
            </a:extLst>
          </p:cNvPr>
          <p:cNvSpPr>
            <a:spLocks noGrp="1"/>
          </p:cNvSpPr>
          <p:nvPr>
            <p:ph sz="quarter" idx="20"/>
          </p:nvPr>
        </p:nvSpPr>
        <p:spPr>
          <a:xfrm>
            <a:off x="4681538"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361928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0" name="Title Placeholder 1">
            <a:extLst>
              <a:ext uri="{FF2B5EF4-FFF2-40B4-BE49-F238E27FC236}">
                <a16:creationId xmlns:a16="http://schemas.microsoft.com/office/drawing/2014/main" id="{A825D8F4-83AF-D049-A41F-15313F03E421}"/>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4ABD584-C41D-DE46-B04A-856950242CC2}"/>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16" name="Content Placeholder 16">
            <a:extLst>
              <a:ext uri="{FF2B5EF4-FFF2-40B4-BE49-F238E27FC236}">
                <a16:creationId xmlns:a16="http://schemas.microsoft.com/office/drawing/2014/main" id="{0DD1DC34-95D6-D24B-8A72-A4CB6E01B7BD}"/>
              </a:ext>
            </a:extLst>
          </p:cNvPr>
          <p:cNvSpPr>
            <a:spLocks noGrp="1"/>
          </p:cNvSpPr>
          <p:nvPr>
            <p:ph sz="quarter" idx="24"/>
          </p:nvPr>
        </p:nvSpPr>
        <p:spPr>
          <a:xfrm>
            <a:off x="7507223"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6">
            <a:extLst>
              <a:ext uri="{FF2B5EF4-FFF2-40B4-BE49-F238E27FC236}">
                <a16:creationId xmlns:a16="http://schemas.microsoft.com/office/drawing/2014/main" id="{1BB55966-E319-BB4E-854B-6AF59363D892}"/>
              </a:ext>
            </a:extLst>
          </p:cNvPr>
          <p:cNvSpPr>
            <a:spLocks noGrp="1"/>
          </p:cNvSpPr>
          <p:nvPr>
            <p:ph sz="quarter" idx="25"/>
          </p:nvPr>
        </p:nvSpPr>
        <p:spPr>
          <a:xfrm>
            <a:off x="457200"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6">
            <a:extLst>
              <a:ext uri="{FF2B5EF4-FFF2-40B4-BE49-F238E27FC236}">
                <a16:creationId xmlns:a16="http://schemas.microsoft.com/office/drawing/2014/main" id="{2ABB3C1C-C1CF-0043-8FDC-F8E23EEA6469}"/>
              </a:ext>
            </a:extLst>
          </p:cNvPr>
          <p:cNvSpPr>
            <a:spLocks noGrp="1"/>
          </p:cNvSpPr>
          <p:nvPr>
            <p:ph sz="quarter" idx="26"/>
          </p:nvPr>
        </p:nvSpPr>
        <p:spPr>
          <a:xfrm>
            <a:off x="1867205"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6">
            <a:extLst>
              <a:ext uri="{FF2B5EF4-FFF2-40B4-BE49-F238E27FC236}">
                <a16:creationId xmlns:a16="http://schemas.microsoft.com/office/drawing/2014/main" id="{AEE8773B-51B4-4848-9452-105C682048E4}"/>
              </a:ext>
            </a:extLst>
          </p:cNvPr>
          <p:cNvSpPr>
            <a:spLocks noGrp="1"/>
          </p:cNvSpPr>
          <p:nvPr>
            <p:ph sz="quarter" idx="27"/>
          </p:nvPr>
        </p:nvSpPr>
        <p:spPr>
          <a:xfrm>
            <a:off x="3277210"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6">
            <a:extLst>
              <a:ext uri="{FF2B5EF4-FFF2-40B4-BE49-F238E27FC236}">
                <a16:creationId xmlns:a16="http://schemas.microsoft.com/office/drawing/2014/main" id="{D37DBF26-819A-044A-8203-9EF8876D2E59}"/>
              </a:ext>
            </a:extLst>
          </p:cNvPr>
          <p:cNvSpPr>
            <a:spLocks noGrp="1"/>
          </p:cNvSpPr>
          <p:nvPr>
            <p:ph sz="quarter" idx="28"/>
          </p:nvPr>
        </p:nvSpPr>
        <p:spPr>
          <a:xfrm>
            <a:off x="4687215"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6">
            <a:extLst>
              <a:ext uri="{FF2B5EF4-FFF2-40B4-BE49-F238E27FC236}">
                <a16:creationId xmlns:a16="http://schemas.microsoft.com/office/drawing/2014/main" id="{DB68EE0B-1C50-B741-AA70-8E5CD6E074CA}"/>
              </a:ext>
            </a:extLst>
          </p:cNvPr>
          <p:cNvSpPr>
            <a:spLocks noGrp="1"/>
          </p:cNvSpPr>
          <p:nvPr>
            <p:ph sz="quarter" idx="29"/>
          </p:nvPr>
        </p:nvSpPr>
        <p:spPr>
          <a:xfrm>
            <a:off x="6097220"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5201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_Math_with_Tex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37E165-2825-2F43-B0B9-EF6EC0A58E9D}"/>
              </a:ext>
            </a:extLst>
          </p:cNvPr>
          <p:cNvPicPr>
            <a:picLocks noChangeAspect="1"/>
          </p:cNvPicPr>
          <p:nvPr userDrawn="1"/>
        </p:nvPicPr>
        <p:blipFill>
          <a:blip r:embed="rId2"/>
          <a:stretch>
            <a:fillRect/>
          </a:stretch>
        </p:blipFill>
        <p:spPr>
          <a:xfrm>
            <a:off x="0" y="2381"/>
            <a:ext cx="9144000" cy="5143500"/>
          </a:xfrm>
          <a:prstGeom prst="rect">
            <a:avLst/>
          </a:prstGeom>
        </p:spPr>
      </p:pic>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4572000" y="1"/>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7D2F8B-B15D-A04E-96E7-32ADB171904A}"/>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a:p>
        </p:txBody>
      </p:sp>
      <p:sp>
        <p:nvSpPr>
          <p:cNvPr id="11" name="Footer Placeholder 4">
            <a:extLst>
              <a:ext uri="{FF2B5EF4-FFF2-40B4-BE49-F238E27FC236}">
                <a16:creationId xmlns:a16="http://schemas.microsoft.com/office/drawing/2014/main" id="{A401F2DB-5870-1C42-866A-25D72061E267}"/>
              </a:ext>
            </a:extLst>
          </p:cNvPr>
          <p:cNvSpPr txBox="1">
            <a:spLocks/>
          </p:cNvSpPr>
          <p:nvPr userDrawn="1"/>
        </p:nvSpPr>
        <p:spPr>
          <a:xfrm>
            <a:off x="3654311" y="4906484"/>
            <a:ext cx="4575289" cy="99531"/>
          </a:xfrm>
          <a:prstGeom prst="rect">
            <a:avLst/>
          </a:prstGeom>
        </p:spPr>
        <p:txBody>
          <a:bodyPr vert="horz" lIns="0" tIns="0" rIns="0" bIns="0" rtlCol="0" anchor="t" anchorCtr="0"/>
          <a:lstStyle>
            <a:defPPr marR="0" lvl="0" algn="l" rtl="0">
              <a:lnSpc>
                <a:spcPct val="100000"/>
              </a:lnSpc>
              <a:spcBef>
                <a:spcPts val="0"/>
              </a:spcBef>
              <a:spcAft>
                <a:spcPts val="0"/>
              </a:spcAft>
            </a:defPPr>
            <a:lvl1pPr marR="0" lvl="0" algn="r" rtl="0">
              <a:lnSpc>
                <a:spcPts val="800"/>
              </a:lnSpc>
              <a:spcBef>
                <a:spcPts val="0"/>
              </a:spcBef>
              <a:spcAft>
                <a:spcPts val="0"/>
              </a:spcAft>
              <a:buClr>
                <a:srgbClr val="000000"/>
              </a:buClr>
              <a:buFont typeface="Arial"/>
              <a:defRPr sz="600" b="0"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chemeClr val="bg2">
                    <a:lumMod val="90000"/>
                  </a:schemeClr>
                </a:solidFill>
              </a:rPr>
              <a:t>CONFIDENTIAL</a:t>
            </a:r>
            <a:r>
              <a:rPr lang="en-US">
                <a:solidFill>
                  <a:schemeClr val="bg2">
                    <a:lumMod val="90000"/>
                  </a:schemeClr>
                </a:solidFill>
              </a:rPr>
              <a:t> – For internal Apervita use only.   |   © 2020 Apervita, Inc. All Rights Reserved.</a:t>
            </a:r>
          </a:p>
        </p:txBody>
      </p:sp>
      <p:sp>
        <p:nvSpPr>
          <p:cNvPr id="13" name="Title 1">
            <a:extLst>
              <a:ext uri="{FF2B5EF4-FFF2-40B4-BE49-F238E27FC236}">
                <a16:creationId xmlns:a16="http://schemas.microsoft.com/office/drawing/2014/main" id="{E6B9B00D-EE16-534D-A5AF-E5CE400B26FC}"/>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9717F4F3-4473-C647-8332-BCF008907E51}"/>
              </a:ext>
            </a:extLst>
          </p:cNvPr>
          <p:cNvSpPr>
            <a:spLocks noGrp="1"/>
          </p:cNvSpPr>
          <p:nvPr>
            <p:ph type="subTitle" idx="1"/>
          </p:nvPr>
        </p:nvSpPr>
        <p:spPr>
          <a:xfrm>
            <a:off x="457200" y="3145536"/>
            <a:ext cx="3886200" cy="640080"/>
          </a:xfrm>
        </p:spPr>
        <p:txBody>
          <a:bodyPr>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5320844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idebars_L-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3986403"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664763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debars_L-R+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737361"/>
            <a:ext cx="3986403"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737361"/>
            <a:ext cx="1883664"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737361"/>
            <a:ext cx="1883664"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E3805D47-3FD6-6E43-A523-F648E0B3BA4D}"/>
              </a:ext>
            </a:extLst>
          </p:cNvPr>
          <p:cNvSpPr>
            <a:spLocks noGrp="1"/>
          </p:cNvSpPr>
          <p:nvPr>
            <p:ph sz="quarter" idx="22"/>
          </p:nvPr>
        </p:nvSpPr>
        <p:spPr>
          <a:xfrm>
            <a:off x="457200" y="1005840"/>
            <a:ext cx="8229599" cy="731520"/>
          </a:xfrm>
          <a:solidFill>
            <a:srgbClr val="CDEEF9"/>
          </a:solidFill>
        </p:spPr>
        <p:txBody>
          <a:bodyPr lIns="118872" tIns="45720" rIns="118872" bIns="45720" anchor="ctr" anchorCtr="0">
            <a:normAutofit/>
          </a:bodyPr>
          <a:lstStyle>
            <a:lvl1pPr marL="0" indent="0">
              <a:spcBef>
                <a:spcPts val="0"/>
              </a:spcBef>
              <a:buNone/>
              <a:defRPr sz="1399" b="1" baseline="0">
                <a:solidFill>
                  <a:schemeClr val="accent5"/>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F1997778-490C-A34D-8BC7-93CC56661FDC}"/>
              </a:ext>
            </a:extLst>
          </p:cNvPr>
          <p:cNvCxnSpPr>
            <a:cxnSpLocks/>
          </p:cNvCxnSpPr>
          <p:nvPr userDrawn="1"/>
        </p:nvCxnSpPr>
        <p:spPr>
          <a:xfrm>
            <a:off x="2459831" y="1645920"/>
            <a:ext cx="0" cy="2999232"/>
          </a:xfrm>
          <a:prstGeom prst="line">
            <a:avLst/>
          </a:prstGeom>
          <a:ln w="6350" cap="rnd">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0CDBB7-1AE3-CA48-B135-CEB14FAF452B}"/>
              </a:ext>
            </a:extLst>
          </p:cNvPr>
          <p:cNvCxnSpPr>
            <a:cxnSpLocks/>
          </p:cNvCxnSpPr>
          <p:nvPr userDrawn="1"/>
        </p:nvCxnSpPr>
        <p:spPr>
          <a:xfrm>
            <a:off x="6684168" y="1645920"/>
            <a:ext cx="0" cy="2999232"/>
          </a:xfrm>
          <a:prstGeom prst="line">
            <a:avLst/>
          </a:prstGeom>
          <a:ln w="6350" cap="rnd">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89564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idebar_Lef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717857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idebar_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2"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13" name="Content Placeholder 11">
            <a:extLst>
              <a:ext uri="{FF2B5EF4-FFF2-40B4-BE49-F238E27FC236}">
                <a16:creationId xmlns:a16="http://schemas.microsoft.com/office/drawing/2014/main" id="{2134F3CF-5BC3-F147-8E84-6426745383C2}"/>
              </a:ext>
            </a:extLst>
          </p:cNvPr>
          <p:cNvSpPr>
            <a:spLocks noGrp="1"/>
          </p:cNvSpPr>
          <p:nvPr>
            <p:ph sz="quarter" idx="20"/>
          </p:nvPr>
        </p:nvSpPr>
        <p:spPr>
          <a:xfrm>
            <a:off x="6803135"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07714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idebar_Right-Alternativ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2"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3" name="Text Placeholder 2">
            <a:extLst>
              <a:ext uri="{FF2B5EF4-FFF2-40B4-BE49-F238E27FC236}">
                <a16:creationId xmlns:a16="http://schemas.microsoft.com/office/drawing/2014/main" id="{0BADEFFE-8058-3547-B400-960130C6763B}"/>
              </a:ext>
            </a:extLst>
          </p:cNvPr>
          <p:cNvSpPr>
            <a:spLocks noGrp="1"/>
          </p:cNvSpPr>
          <p:nvPr>
            <p:ph type="body" sz="quarter" idx="21"/>
          </p:nvPr>
        </p:nvSpPr>
        <p:spPr>
          <a:xfrm>
            <a:off x="6803135" y="1005840"/>
            <a:ext cx="1883664" cy="3657600"/>
          </a:xfrm>
          <a:solidFill>
            <a:srgbClr val="CDEEF9"/>
          </a:solidFill>
        </p:spPr>
        <p:txBody>
          <a:bodyPr lIns="118872" tIns="118872" rIns="118872" bIns="118872">
            <a:normAutofit/>
          </a:bodyPr>
          <a:lstStyle>
            <a:lvl1pPr>
              <a:defRPr sz="1199"/>
            </a:lvl1pPr>
            <a:lvl2pPr>
              <a:defRPr sz="999"/>
            </a:lvl2pPr>
            <a:lvl3pPr>
              <a:defRPr sz="999"/>
            </a:lvl3pPr>
            <a:lvl4pPr>
              <a:defRPr sz="999"/>
            </a:lvl4pPr>
            <a:lvl5pPr>
              <a:defRPr sz="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80304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up_Comparison-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4" name="Pentagon 3">
            <a:extLst>
              <a:ext uri="{FF2B5EF4-FFF2-40B4-BE49-F238E27FC236}">
                <a16:creationId xmlns:a16="http://schemas.microsoft.com/office/drawing/2014/main" id="{8ADC3F56-D201-3349-BF54-F3AA76229B12}"/>
              </a:ext>
            </a:extLst>
          </p:cNvPr>
          <p:cNvSpPr/>
          <p:nvPr userDrawn="1"/>
        </p:nvSpPr>
        <p:spPr>
          <a:xfrm>
            <a:off x="457201" y="1001332"/>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1092772"/>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13" name="Pentagon 3">
            <a:extLst>
              <a:ext uri="{FF2B5EF4-FFF2-40B4-BE49-F238E27FC236}">
                <a16:creationId xmlns:a16="http://schemas.microsoft.com/office/drawing/2014/main" id="{9BA40CA9-F981-E84B-A2CB-78339A53E695}"/>
              </a:ext>
            </a:extLst>
          </p:cNvPr>
          <p:cNvSpPr/>
          <p:nvPr userDrawn="1"/>
        </p:nvSpPr>
        <p:spPr>
          <a:xfrm>
            <a:off x="457200" y="2283746"/>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Text Placeholder 2">
            <a:extLst>
              <a:ext uri="{FF2B5EF4-FFF2-40B4-BE49-F238E27FC236}">
                <a16:creationId xmlns:a16="http://schemas.microsoft.com/office/drawing/2014/main" id="{016A5FD2-87B9-094A-811A-310C929A4E2D}"/>
              </a:ext>
            </a:extLst>
          </p:cNvPr>
          <p:cNvSpPr>
            <a:spLocks noGrp="1"/>
          </p:cNvSpPr>
          <p:nvPr>
            <p:ph type="body" sz="quarter" idx="21"/>
          </p:nvPr>
        </p:nvSpPr>
        <p:spPr>
          <a:xfrm>
            <a:off x="548640" y="2375186"/>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15" name="Pentagon 3">
            <a:extLst>
              <a:ext uri="{FF2B5EF4-FFF2-40B4-BE49-F238E27FC236}">
                <a16:creationId xmlns:a16="http://schemas.microsoft.com/office/drawing/2014/main" id="{095A89D7-8808-0042-BD69-4554DB85444F}"/>
              </a:ext>
            </a:extLst>
          </p:cNvPr>
          <p:cNvSpPr/>
          <p:nvPr userDrawn="1"/>
        </p:nvSpPr>
        <p:spPr>
          <a:xfrm>
            <a:off x="457200"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Text Placeholder 2">
            <a:extLst>
              <a:ext uri="{FF2B5EF4-FFF2-40B4-BE49-F238E27FC236}">
                <a16:creationId xmlns:a16="http://schemas.microsoft.com/office/drawing/2014/main" id="{D9BF7B33-580D-CF4B-98D7-6241D2755290}"/>
              </a:ext>
            </a:extLst>
          </p:cNvPr>
          <p:cNvSpPr>
            <a:spLocks noGrp="1"/>
          </p:cNvSpPr>
          <p:nvPr>
            <p:ph type="body" sz="quarter" idx="22"/>
          </p:nvPr>
        </p:nvSpPr>
        <p:spPr>
          <a:xfrm>
            <a:off x="548640" y="3657600"/>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8062811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up_Comparison-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19" name="Pentagon 3">
            <a:extLst>
              <a:ext uri="{FF2B5EF4-FFF2-40B4-BE49-F238E27FC236}">
                <a16:creationId xmlns:a16="http://schemas.microsoft.com/office/drawing/2014/main" id="{EBF99202-8B89-7842-AFB7-DFD4D0BB42E6}"/>
              </a:ext>
            </a:extLst>
          </p:cNvPr>
          <p:cNvSpPr/>
          <p:nvPr userDrawn="1"/>
        </p:nvSpPr>
        <p:spPr>
          <a:xfrm>
            <a:off x="457200" y="1001332"/>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Text Placeholder 2">
            <a:extLst>
              <a:ext uri="{FF2B5EF4-FFF2-40B4-BE49-F238E27FC236}">
                <a16:creationId xmlns:a16="http://schemas.microsoft.com/office/drawing/2014/main" id="{9B61F77A-6FFF-1F46-91FB-07982ADF59D5}"/>
              </a:ext>
            </a:extLst>
          </p:cNvPr>
          <p:cNvSpPr>
            <a:spLocks noGrp="1"/>
          </p:cNvSpPr>
          <p:nvPr>
            <p:ph type="body" sz="quarter" idx="21"/>
          </p:nvPr>
        </p:nvSpPr>
        <p:spPr>
          <a:xfrm>
            <a:off x="548640" y="1092772"/>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1" name="Pentagon 3">
            <a:extLst>
              <a:ext uri="{FF2B5EF4-FFF2-40B4-BE49-F238E27FC236}">
                <a16:creationId xmlns:a16="http://schemas.microsoft.com/office/drawing/2014/main" id="{116A3EF3-10E7-8743-B3A7-13BC8F15747E}"/>
              </a:ext>
            </a:extLst>
          </p:cNvPr>
          <p:cNvSpPr/>
          <p:nvPr userDrawn="1"/>
        </p:nvSpPr>
        <p:spPr>
          <a:xfrm>
            <a:off x="457200"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2" name="Text Placeholder 2">
            <a:extLst>
              <a:ext uri="{FF2B5EF4-FFF2-40B4-BE49-F238E27FC236}">
                <a16:creationId xmlns:a16="http://schemas.microsoft.com/office/drawing/2014/main" id="{3B4C0BDF-97C5-3245-826F-EF928511BCF1}"/>
              </a:ext>
            </a:extLst>
          </p:cNvPr>
          <p:cNvSpPr>
            <a:spLocks noGrp="1"/>
          </p:cNvSpPr>
          <p:nvPr>
            <p:ph type="body" sz="quarter" idx="22"/>
          </p:nvPr>
        </p:nvSpPr>
        <p:spPr>
          <a:xfrm>
            <a:off x="548640" y="3657600"/>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5" name="Pentagon 3">
            <a:extLst>
              <a:ext uri="{FF2B5EF4-FFF2-40B4-BE49-F238E27FC236}">
                <a16:creationId xmlns:a16="http://schemas.microsoft.com/office/drawing/2014/main" id="{95470BB4-1A74-C142-966C-3371A9C43A1D}"/>
              </a:ext>
            </a:extLst>
          </p:cNvPr>
          <p:cNvSpPr/>
          <p:nvPr userDrawn="1"/>
        </p:nvSpPr>
        <p:spPr>
          <a:xfrm>
            <a:off x="457200" y="2283746"/>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Text Placeholder 2">
            <a:extLst>
              <a:ext uri="{FF2B5EF4-FFF2-40B4-BE49-F238E27FC236}">
                <a16:creationId xmlns:a16="http://schemas.microsoft.com/office/drawing/2014/main" id="{FADAC109-7F0F-F848-9097-7AA9C2945425}"/>
              </a:ext>
            </a:extLst>
          </p:cNvPr>
          <p:cNvSpPr>
            <a:spLocks noGrp="1"/>
          </p:cNvSpPr>
          <p:nvPr>
            <p:ph type="body" sz="quarter" idx="23"/>
          </p:nvPr>
        </p:nvSpPr>
        <p:spPr>
          <a:xfrm>
            <a:off x="548640" y="2375186"/>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6695361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up_Comparison-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17" name="Pentagon 3">
            <a:extLst>
              <a:ext uri="{FF2B5EF4-FFF2-40B4-BE49-F238E27FC236}">
                <a16:creationId xmlns:a16="http://schemas.microsoft.com/office/drawing/2014/main" id="{6FACE61C-BD91-2B41-BB61-F0C61ADC9F87}"/>
              </a:ext>
            </a:extLst>
          </p:cNvPr>
          <p:cNvSpPr/>
          <p:nvPr userDrawn="1"/>
        </p:nvSpPr>
        <p:spPr>
          <a:xfrm>
            <a:off x="457200" y="1001332"/>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ext Placeholder 2">
            <a:extLst>
              <a:ext uri="{FF2B5EF4-FFF2-40B4-BE49-F238E27FC236}">
                <a16:creationId xmlns:a16="http://schemas.microsoft.com/office/drawing/2014/main" id="{43C099C1-8369-B84D-ACD0-6E3A8B40C15B}"/>
              </a:ext>
            </a:extLst>
          </p:cNvPr>
          <p:cNvSpPr>
            <a:spLocks noGrp="1"/>
          </p:cNvSpPr>
          <p:nvPr>
            <p:ph type="body" sz="quarter" idx="21"/>
          </p:nvPr>
        </p:nvSpPr>
        <p:spPr>
          <a:xfrm>
            <a:off x="548640" y="1092772"/>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5" name="Pentagon 3">
            <a:extLst>
              <a:ext uri="{FF2B5EF4-FFF2-40B4-BE49-F238E27FC236}">
                <a16:creationId xmlns:a16="http://schemas.microsoft.com/office/drawing/2014/main" id="{8FCAE20B-B6E4-CF45-A8F5-6612D1487A15}"/>
              </a:ext>
            </a:extLst>
          </p:cNvPr>
          <p:cNvSpPr/>
          <p:nvPr userDrawn="1"/>
        </p:nvSpPr>
        <p:spPr>
          <a:xfrm>
            <a:off x="457200" y="356616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Text Placeholder 2">
            <a:extLst>
              <a:ext uri="{FF2B5EF4-FFF2-40B4-BE49-F238E27FC236}">
                <a16:creationId xmlns:a16="http://schemas.microsoft.com/office/drawing/2014/main" id="{95715665-A1A8-2F4C-BF2B-29E8BB44129A}"/>
              </a:ext>
            </a:extLst>
          </p:cNvPr>
          <p:cNvSpPr>
            <a:spLocks noGrp="1"/>
          </p:cNvSpPr>
          <p:nvPr>
            <p:ph type="body" sz="quarter" idx="24"/>
          </p:nvPr>
        </p:nvSpPr>
        <p:spPr>
          <a:xfrm>
            <a:off x="548640" y="3657600"/>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7" name="Pentagon 3">
            <a:extLst>
              <a:ext uri="{FF2B5EF4-FFF2-40B4-BE49-F238E27FC236}">
                <a16:creationId xmlns:a16="http://schemas.microsoft.com/office/drawing/2014/main" id="{E6F1F3FD-0C57-C441-830B-46CF88380AC1}"/>
              </a:ext>
            </a:extLst>
          </p:cNvPr>
          <p:cNvSpPr/>
          <p:nvPr userDrawn="1"/>
        </p:nvSpPr>
        <p:spPr>
          <a:xfrm>
            <a:off x="457200" y="2283746"/>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Text Placeholder 2">
            <a:extLst>
              <a:ext uri="{FF2B5EF4-FFF2-40B4-BE49-F238E27FC236}">
                <a16:creationId xmlns:a16="http://schemas.microsoft.com/office/drawing/2014/main" id="{E9726774-37C5-014C-946B-6AC0172B3040}"/>
              </a:ext>
            </a:extLst>
          </p:cNvPr>
          <p:cNvSpPr>
            <a:spLocks noGrp="1"/>
          </p:cNvSpPr>
          <p:nvPr>
            <p:ph type="body" sz="quarter" idx="25"/>
          </p:nvPr>
        </p:nvSpPr>
        <p:spPr>
          <a:xfrm>
            <a:off x="548640" y="2375186"/>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9350291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up_Icon-Comparison-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4" name="Pentagon 3">
            <a:extLst>
              <a:ext uri="{FF2B5EF4-FFF2-40B4-BE49-F238E27FC236}">
                <a16:creationId xmlns:a16="http://schemas.microsoft.com/office/drawing/2014/main" id="{8ADC3F56-D201-3349-BF54-F3AA76229B12}"/>
              </a:ext>
            </a:extLst>
          </p:cNvPr>
          <p:cNvSpPr/>
          <p:nvPr userDrawn="1"/>
        </p:nvSpPr>
        <p:spPr>
          <a:xfrm>
            <a:off x="457201" y="100584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97282" y="1143000"/>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1" y="1325880"/>
            <a:ext cx="457200" cy="457200"/>
          </a:xfrm>
        </p:spPr>
        <p:txBody>
          <a:bodyPr>
            <a:normAutofit/>
          </a:bodyPr>
          <a:lstStyle>
            <a:lvl1pPr marL="0" indent="0">
              <a:buNone/>
              <a:defRPr sz="899">
                <a:solidFill>
                  <a:schemeClr val="bg1"/>
                </a:solidFill>
              </a:defRPr>
            </a:lvl1pPr>
          </a:lstStyle>
          <a:p>
            <a:r>
              <a:rPr lang="en-US"/>
              <a:t>Click icon to add picture</a:t>
            </a:r>
          </a:p>
        </p:txBody>
      </p:sp>
      <p:sp>
        <p:nvSpPr>
          <p:cNvPr id="13" name="Pentagon 3">
            <a:extLst>
              <a:ext uri="{FF2B5EF4-FFF2-40B4-BE49-F238E27FC236}">
                <a16:creationId xmlns:a16="http://schemas.microsoft.com/office/drawing/2014/main" id="{1D83F72A-A54B-0449-83B0-3B2481B6FDFA}"/>
              </a:ext>
            </a:extLst>
          </p:cNvPr>
          <p:cNvSpPr/>
          <p:nvPr userDrawn="1"/>
        </p:nvSpPr>
        <p:spPr>
          <a:xfrm>
            <a:off x="457200" y="228600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Text Placeholder 2">
            <a:extLst>
              <a:ext uri="{FF2B5EF4-FFF2-40B4-BE49-F238E27FC236}">
                <a16:creationId xmlns:a16="http://schemas.microsoft.com/office/drawing/2014/main" id="{5164FCEC-FA3C-E04B-A5E6-73FFFD2D8622}"/>
              </a:ext>
            </a:extLst>
          </p:cNvPr>
          <p:cNvSpPr>
            <a:spLocks noGrp="1"/>
          </p:cNvSpPr>
          <p:nvPr>
            <p:ph type="body" sz="quarter" idx="22"/>
          </p:nvPr>
        </p:nvSpPr>
        <p:spPr>
          <a:xfrm>
            <a:off x="1097281" y="242316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15" name="Picture Placeholder 5">
            <a:extLst>
              <a:ext uri="{FF2B5EF4-FFF2-40B4-BE49-F238E27FC236}">
                <a16:creationId xmlns:a16="http://schemas.microsoft.com/office/drawing/2014/main" id="{EDEC5B3E-893C-EC4C-90C7-D2622D1CB865}"/>
              </a:ext>
            </a:extLst>
          </p:cNvPr>
          <p:cNvSpPr>
            <a:spLocks noGrp="1"/>
          </p:cNvSpPr>
          <p:nvPr>
            <p:ph type="pic" sz="quarter" idx="23"/>
          </p:nvPr>
        </p:nvSpPr>
        <p:spPr>
          <a:xfrm>
            <a:off x="548640" y="2606040"/>
            <a:ext cx="457200" cy="457200"/>
          </a:xfrm>
        </p:spPr>
        <p:txBody>
          <a:bodyPr>
            <a:normAutofit/>
          </a:bodyPr>
          <a:lstStyle>
            <a:lvl1pPr marL="0" indent="0">
              <a:buNone/>
              <a:defRPr sz="899">
                <a:solidFill>
                  <a:schemeClr val="bg1"/>
                </a:solidFill>
              </a:defRPr>
            </a:lvl1pPr>
          </a:lstStyle>
          <a:p>
            <a:r>
              <a:rPr lang="en-US"/>
              <a:t>Click icon to add picture</a:t>
            </a:r>
          </a:p>
        </p:txBody>
      </p:sp>
      <p:sp>
        <p:nvSpPr>
          <p:cNvPr id="16" name="Pentagon 3">
            <a:extLst>
              <a:ext uri="{FF2B5EF4-FFF2-40B4-BE49-F238E27FC236}">
                <a16:creationId xmlns:a16="http://schemas.microsoft.com/office/drawing/2014/main" id="{E0F8FAAD-746B-4647-9626-64E1C7B21117}"/>
              </a:ext>
            </a:extLst>
          </p:cNvPr>
          <p:cNvSpPr/>
          <p:nvPr userDrawn="1"/>
        </p:nvSpPr>
        <p:spPr>
          <a:xfrm>
            <a:off x="457200"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Text Placeholder 2">
            <a:extLst>
              <a:ext uri="{FF2B5EF4-FFF2-40B4-BE49-F238E27FC236}">
                <a16:creationId xmlns:a16="http://schemas.microsoft.com/office/drawing/2014/main" id="{09236017-662F-3745-9E45-40817F6C92ED}"/>
              </a:ext>
            </a:extLst>
          </p:cNvPr>
          <p:cNvSpPr>
            <a:spLocks noGrp="1"/>
          </p:cNvSpPr>
          <p:nvPr>
            <p:ph type="body" sz="quarter" idx="24"/>
          </p:nvPr>
        </p:nvSpPr>
        <p:spPr>
          <a:xfrm>
            <a:off x="1097281" y="370332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18" name="Picture Placeholder 5">
            <a:extLst>
              <a:ext uri="{FF2B5EF4-FFF2-40B4-BE49-F238E27FC236}">
                <a16:creationId xmlns:a16="http://schemas.microsoft.com/office/drawing/2014/main" id="{AD8F7A12-378E-784E-A668-B2BF16B62AF5}"/>
              </a:ext>
            </a:extLst>
          </p:cNvPr>
          <p:cNvSpPr>
            <a:spLocks noGrp="1"/>
          </p:cNvSpPr>
          <p:nvPr>
            <p:ph type="pic" sz="quarter" idx="25"/>
          </p:nvPr>
        </p:nvSpPr>
        <p:spPr>
          <a:xfrm>
            <a:off x="548640" y="3886200"/>
            <a:ext cx="457200" cy="457200"/>
          </a:xfrm>
        </p:spPr>
        <p:txBody>
          <a:bodyPr>
            <a:normAutofit/>
          </a:bodyPr>
          <a:lstStyle>
            <a:lvl1pPr marL="0" indent="0">
              <a:buNone/>
              <a:defRPr sz="899">
                <a:solidFill>
                  <a:schemeClr val="bg1"/>
                </a:solidFill>
              </a:defRPr>
            </a:lvl1pPr>
          </a:lstStyle>
          <a:p>
            <a:r>
              <a:rPr lang="en-US"/>
              <a:t>Click icon to add picture</a:t>
            </a:r>
          </a:p>
        </p:txBody>
      </p:sp>
    </p:spTree>
    <p:extLst>
      <p:ext uri="{BB962C8B-B14F-4D97-AF65-F5344CB8AC3E}">
        <p14:creationId xmlns:p14="http://schemas.microsoft.com/office/powerpoint/2010/main" val="146485209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up_Icon-Comparison-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22" name="Pentagon 3">
            <a:extLst>
              <a:ext uri="{FF2B5EF4-FFF2-40B4-BE49-F238E27FC236}">
                <a16:creationId xmlns:a16="http://schemas.microsoft.com/office/drawing/2014/main" id="{5819B4B6-AB4F-644A-9F06-2CEF457D7D77}"/>
              </a:ext>
            </a:extLst>
          </p:cNvPr>
          <p:cNvSpPr/>
          <p:nvPr userDrawn="1"/>
        </p:nvSpPr>
        <p:spPr>
          <a:xfrm>
            <a:off x="457200" y="100584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3" name="Text Placeholder 2">
            <a:extLst>
              <a:ext uri="{FF2B5EF4-FFF2-40B4-BE49-F238E27FC236}">
                <a16:creationId xmlns:a16="http://schemas.microsoft.com/office/drawing/2014/main" id="{D0A91A9B-3964-FC49-AEF7-9B07244EE79C}"/>
              </a:ext>
            </a:extLst>
          </p:cNvPr>
          <p:cNvSpPr>
            <a:spLocks noGrp="1"/>
          </p:cNvSpPr>
          <p:nvPr>
            <p:ph type="body" sz="quarter" idx="22"/>
          </p:nvPr>
        </p:nvSpPr>
        <p:spPr>
          <a:xfrm>
            <a:off x="1097281" y="1143000"/>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881C5436-2A91-5042-9A5B-7A50D2A110E6}"/>
              </a:ext>
            </a:extLst>
          </p:cNvPr>
          <p:cNvSpPr>
            <a:spLocks noGrp="1"/>
          </p:cNvSpPr>
          <p:nvPr>
            <p:ph type="pic" sz="quarter" idx="23"/>
          </p:nvPr>
        </p:nvSpPr>
        <p:spPr>
          <a:xfrm>
            <a:off x="548640" y="1325880"/>
            <a:ext cx="457200" cy="457200"/>
          </a:xfrm>
        </p:spPr>
        <p:txBody>
          <a:bodyPr>
            <a:normAutofit/>
          </a:bodyPr>
          <a:lstStyle>
            <a:lvl1pPr marL="0" indent="0">
              <a:buNone/>
              <a:defRPr sz="899">
                <a:solidFill>
                  <a:schemeClr val="bg1"/>
                </a:solidFill>
              </a:defRPr>
            </a:lvl1pPr>
          </a:lstStyle>
          <a:p>
            <a:r>
              <a:rPr lang="en-US"/>
              <a:t>Click icon to add picture</a:t>
            </a:r>
          </a:p>
        </p:txBody>
      </p:sp>
      <p:sp>
        <p:nvSpPr>
          <p:cNvPr id="25" name="Pentagon 3">
            <a:extLst>
              <a:ext uri="{FF2B5EF4-FFF2-40B4-BE49-F238E27FC236}">
                <a16:creationId xmlns:a16="http://schemas.microsoft.com/office/drawing/2014/main" id="{B0C33B76-0C62-D94E-BC83-59E77EAF22F8}"/>
              </a:ext>
            </a:extLst>
          </p:cNvPr>
          <p:cNvSpPr/>
          <p:nvPr userDrawn="1"/>
        </p:nvSpPr>
        <p:spPr>
          <a:xfrm>
            <a:off x="457200"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Text Placeholder 2">
            <a:extLst>
              <a:ext uri="{FF2B5EF4-FFF2-40B4-BE49-F238E27FC236}">
                <a16:creationId xmlns:a16="http://schemas.microsoft.com/office/drawing/2014/main" id="{42AEFA9C-78BF-4D4A-9AFD-151F55BA4E23}"/>
              </a:ext>
            </a:extLst>
          </p:cNvPr>
          <p:cNvSpPr>
            <a:spLocks noGrp="1"/>
          </p:cNvSpPr>
          <p:nvPr>
            <p:ph type="body" sz="quarter" idx="24"/>
          </p:nvPr>
        </p:nvSpPr>
        <p:spPr>
          <a:xfrm>
            <a:off x="1097281" y="370332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C4B28BE-2C77-CB4F-A759-095D8D534AC9}"/>
              </a:ext>
            </a:extLst>
          </p:cNvPr>
          <p:cNvSpPr>
            <a:spLocks noGrp="1"/>
          </p:cNvSpPr>
          <p:nvPr>
            <p:ph type="pic" sz="quarter" idx="25"/>
          </p:nvPr>
        </p:nvSpPr>
        <p:spPr>
          <a:xfrm>
            <a:off x="548640" y="3886200"/>
            <a:ext cx="457200" cy="457200"/>
          </a:xfrm>
        </p:spPr>
        <p:txBody>
          <a:bodyPr>
            <a:normAutofit/>
          </a:bodyPr>
          <a:lstStyle>
            <a:lvl1pPr marL="0" indent="0">
              <a:buNone/>
              <a:defRPr sz="899">
                <a:solidFill>
                  <a:schemeClr val="bg1"/>
                </a:solidFill>
              </a:defRPr>
            </a:lvl1pPr>
          </a:lstStyle>
          <a:p>
            <a:r>
              <a:rPr lang="en-US"/>
              <a:t>Click icon to add picture</a:t>
            </a:r>
          </a:p>
        </p:txBody>
      </p:sp>
      <p:sp>
        <p:nvSpPr>
          <p:cNvPr id="31" name="Pentagon 3">
            <a:extLst>
              <a:ext uri="{FF2B5EF4-FFF2-40B4-BE49-F238E27FC236}">
                <a16:creationId xmlns:a16="http://schemas.microsoft.com/office/drawing/2014/main" id="{3E0F895E-49F6-F948-905C-478095CD44E5}"/>
              </a:ext>
            </a:extLst>
          </p:cNvPr>
          <p:cNvSpPr/>
          <p:nvPr userDrawn="1"/>
        </p:nvSpPr>
        <p:spPr>
          <a:xfrm>
            <a:off x="457200" y="228600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2" name="Text Placeholder 2">
            <a:extLst>
              <a:ext uri="{FF2B5EF4-FFF2-40B4-BE49-F238E27FC236}">
                <a16:creationId xmlns:a16="http://schemas.microsoft.com/office/drawing/2014/main" id="{129F01CB-0C3D-1C4E-ABD5-80D914A3D3D7}"/>
              </a:ext>
            </a:extLst>
          </p:cNvPr>
          <p:cNvSpPr>
            <a:spLocks noGrp="1"/>
          </p:cNvSpPr>
          <p:nvPr>
            <p:ph type="body" sz="quarter" idx="26"/>
          </p:nvPr>
        </p:nvSpPr>
        <p:spPr>
          <a:xfrm>
            <a:off x="1097281" y="242316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33" name="Picture Placeholder 5">
            <a:extLst>
              <a:ext uri="{FF2B5EF4-FFF2-40B4-BE49-F238E27FC236}">
                <a16:creationId xmlns:a16="http://schemas.microsoft.com/office/drawing/2014/main" id="{A870F18F-F4B6-D345-A2C7-D9F8E2C6DB4C}"/>
              </a:ext>
            </a:extLst>
          </p:cNvPr>
          <p:cNvSpPr>
            <a:spLocks noGrp="1"/>
          </p:cNvSpPr>
          <p:nvPr>
            <p:ph type="pic" sz="quarter" idx="27"/>
          </p:nvPr>
        </p:nvSpPr>
        <p:spPr>
          <a:xfrm>
            <a:off x="548640" y="2606040"/>
            <a:ext cx="457200" cy="457200"/>
          </a:xfrm>
        </p:spPr>
        <p:txBody>
          <a:bodyPr>
            <a:normAutofit/>
          </a:bodyPr>
          <a:lstStyle>
            <a:lvl1pPr marL="0" indent="0">
              <a:buNone/>
              <a:defRPr sz="899">
                <a:solidFill>
                  <a:schemeClr val="bg1"/>
                </a:solidFill>
              </a:defRPr>
            </a:lvl1pPr>
          </a:lstStyle>
          <a:p>
            <a:r>
              <a:rPr lang="en-US"/>
              <a:t>Click icon to add picture</a:t>
            </a:r>
          </a:p>
        </p:txBody>
      </p:sp>
    </p:spTree>
    <p:extLst>
      <p:ext uri="{BB962C8B-B14F-4D97-AF65-F5344CB8AC3E}">
        <p14:creationId xmlns:p14="http://schemas.microsoft.com/office/powerpoint/2010/main" val="1969572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76757ACA-0C99-964A-B40B-4B9F10E20945}"/>
              </a:ext>
            </a:extLst>
          </p:cNvPr>
          <p:cNvSpPr>
            <a:spLocks noGrp="1"/>
          </p:cNvSpPr>
          <p:nvPr>
            <p:ph type="title"/>
          </p:nvPr>
        </p:nvSpPr>
        <p:spPr>
          <a:xfrm>
            <a:off x="457200" y="392301"/>
            <a:ext cx="8229600" cy="231264"/>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372CC619-6807-4249-81F5-D5BFFD76913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8" name="Footer Placeholder 4">
            <a:extLst>
              <a:ext uri="{FF2B5EF4-FFF2-40B4-BE49-F238E27FC236}">
                <a16:creationId xmlns:a16="http://schemas.microsoft.com/office/drawing/2014/main" id="{0E64E6A2-1CBE-494E-A952-5A692F781343}"/>
              </a:ext>
            </a:extLst>
          </p:cNvPr>
          <p:cNvSpPr>
            <a:spLocks noGrp="1"/>
          </p:cNvSpPr>
          <p:nvPr>
            <p:ph type="ftr" sz="quarter" idx="3"/>
          </p:nvPr>
        </p:nvSpPr>
        <p:spPr>
          <a:xfrm>
            <a:off x="3657600" y="4906484"/>
            <a:ext cx="4572000" cy="99531"/>
          </a:xfrm>
          <a:prstGeom prst="rect">
            <a:avLst/>
          </a:prstGeom>
        </p:spPr>
        <p:txBody>
          <a:bodyPr vert="horz" lIns="0" tIns="0" rIns="0" bIns="0" rtlCol="0" anchor="t" anchorCtr="0"/>
          <a:lstStyle>
            <a:lvl1pPr algn="r">
              <a:lnSpc>
                <a:spcPts val="800"/>
              </a:lnSpc>
              <a:defRPr sz="600" b="0" i="0">
                <a:solidFill>
                  <a:schemeClr val="bg2">
                    <a:lumMod val="90000"/>
                  </a:schemeClr>
                </a:solidFill>
                <a:latin typeface="+mn-lt"/>
              </a:defRPr>
            </a:lvl1pPr>
          </a:lstStyle>
          <a:p>
            <a:r>
              <a:rPr lang="en-US" b="1"/>
              <a:t>CONFIDENTIAL</a:t>
            </a:r>
            <a:r>
              <a:rPr lang="en-US"/>
              <a:t> – For internal Apervita use only.   |   © 2020 Apervita, Inc. All Rights Reserved.</a:t>
            </a:r>
          </a:p>
        </p:txBody>
      </p:sp>
    </p:spTree>
    <p:extLst>
      <p:ext uri="{BB962C8B-B14F-4D97-AF65-F5344CB8AC3E}">
        <p14:creationId xmlns:p14="http://schemas.microsoft.com/office/powerpoint/2010/main" val="15026978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up_Icon-Comparison-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19" name="Pentagon 3">
            <a:extLst>
              <a:ext uri="{FF2B5EF4-FFF2-40B4-BE49-F238E27FC236}">
                <a16:creationId xmlns:a16="http://schemas.microsoft.com/office/drawing/2014/main" id="{7CED10E5-CA55-7D41-B480-D7D01A509844}"/>
              </a:ext>
            </a:extLst>
          </p:cNvPr>
          <p:cNvSpPr/>
          <p:nvPr userDrawn="1"/>
        </p:nvSpPr>
        <p:spPr>
          <a:xfrm>
            <a:off x="457201" y="356616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Text Placeholder 2">
            <a:extLst>
              <a:ext uri="{FF2B5EF4-FFF2-40B4-BE49-F238E27FC236}">
                <a16:creationId xmlns:a16="http://schemas.microsoft.com/office/drawing/2014/main" id="{7DA78D15-1D67-0140-959E-87D0FD7FB87E}"/>
              </a:ext>
            </a:extLst>
          </p:cNvPr>
          <p:cNvSpPr>
            <a:spLocks noGrp="1"/>
          </p:cNvSpPr>
          <p:nvPr>
            <p:ph type="body" sz="quarter" idx="26"/>
          </p:nvPr>
        </p:nvSpPr>
        <p:spPr>
          <a:xfrm>
            <a:off x="1097282" y="370332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6705BEB1-FEA8-2A46-BF0A-2442A489BCE6}"/>
              </a:ext>
            </a:extLst>
          </p:cNvPr>
          <p:cNvSpPr>
            <a:spLocks noGrp="1"/>
          </p:cNvSpPr>
          <p:nvPr>
            <p:ph type="pic" sz="quarter" idx="27"/>
          </p:nvPr>
        </p:nvSpPr>
        <p:spPr>
          <a:xfrm>
            <a:off x="548641" y="3886200"/>
            <a:ext cx="457200" cy="457200"/>
          </a:xfrm>
        </p:spPr>
        <p:txBody>
          <a:bodyPr>
            <a:normAutofit/>
          </a:bodyPr>
          <a:lstStyle>
            <a:lvl1pPr marL="0" indent="0">
              <a:buNone/>
              <a:defRPr sz="899">
                <a:solidFill>
                  <a:schemeClr val="bg1"/>
                </a:solidFill>
              </a:defRPr>
            </a:lvl1pPr>
          </a:lstStyle>
          <a:p>
            <a:r>
              <a:rPr lang="en-US"/>
              <a:t>Click icon to add picture</a:t>
            </a:r>
          </a:p>
        </p:txBody>
      </p:sp>
      <p:sp>
        <p:nvSpPr>
          <p:cNvPr id="22" name="Pentagon 3">
            <a:extLst>
              <a:ext uri="{FF2B5EF4-FFF2-40B4-BE49-F238E27FC236}">
                <a16:creationId xmlns:a16="http://schemas.microsoft.com/office/drawing/2014/main" id="{3BDA3C3B-9E17-9242-8B09-932B66A3A47B}"/>
              </a:ext>
            </a:extLst>
          </p:cNvPr>
          <p:cNvSpPr/>
          <p:nvPr userDrawn="1"/>
        </p:nvSpPr>
        <p:spPr>
          <a:xfrm>
            <a:off x="457200" y="228600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3" name="Text Placeholder 2">
            <a:extLst>
              <a:ext uri="{FF2B5EF4-FFF2-40B4-BE49-F238E27FC236}">
                <a16:creationId xmlns:a16="http://schemas.microsoft.com/office/drawing/2014/main" id="{6048AA4E-D65F-A24E-8410-2C5017C27E86}"/>
              </a:ext>
            </a:extLst>
          </p:cNvPr>
          <p:cNvSpPr>
            <a:spLocks noGrp="1"/>
          </p:cNvSpPr>
          <p:nvPr>
            <p:ph type="body" sz="quarter" idx="22"/>
          </p:nvPr>
        </p:nvSpPr>
        <p:spPr>
          <a:xfrm>
            <a:off x="1097281" y="242316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DD2A27E-702B-4242-9E79-1DAB8808696F}"/>
              </a:ext>
            </a:extLst>
          </p:cNvPr>
          <p:cNvSpPr>
            <a:spLocks noGrp="1"/>
          </p:cNvSpPr>
          <p:nvPr>
            <p:ph type="pic" sz="quarter" idx="23"/>
          </p:nvPr>
        </p:nvSpPr>
        <p:spPr>
          <a:xfrm>
            <a:off x="548640" y="2606040"/>
            <a:ext cx="457200" cy="457200"/>
          </a:xfrm>
        </p:spPr>
        <p:txBody>
          <a:bodyPr>
            <a:normAutofit/>
          </a:bodyPr>
          <a:lstStyle>
            <a:lvl1pPr marL="0" indent="0">
              <a:buNone/>
              <a:defRPr sz="899">
                <a:solidFill>
                  <a:schemeClr val="bg1"/>
                </a:solidFill>
              </a:defRPr>
            </a:lvl1pPr>
          </a:lstStyle>
          <a:p>
            <a:r>
              <a:rPr lang="en-US"/>
              <a:t>Click icon to add picture</a:t>
            </a:r>
          </a:p>
        </p:txBody>
      </p:sp>
      <p:sp>
        <p:nvSpPr>
          <p:cNvPr id="25" name="Pentagon 3">
            <a:extLst>
              <a:ext uri="{FF2B5EF4-FFF2-40B4-BE49-F238E27FC236}">
                <a16:creationId xmlns:a16="http://schemas.microsoft.com/office/drawing/2014/main" id="{5A6EBE46-DF66-D747-B363-F1E55F6D899F}"/>
              </a:ext>
            </a:extLst>
          </p:cNvPr>
          <p:cNvSpPr/>
          <p:nvPr userDrawn="1"/>
        </p:nvSpPr>
        <p:spPr>
          <a:xfrm>
            <a:off x="457200" y="100584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Text Placeholder 2">
            <a:extLst>
              <a:ext uri="{FF2B5EF4-FFF2-40B4-BE49-F238E27FC236}">
                <a16:creationId xmlns:a16="http://schemas.microsoft.com/office/drawing/2014/main" id="{8DA80F39-2A89-D643-B734-4C86C9CA72CF}"/>
              </a:ext>
            </a:extLst>
          </p:cNvPr>
          <p:cNvSpPr>
            <a:spLocks noGrp="1"/>
          </p:cNvSpPr>
          <p:nvPr>
            <p:ph type="body" sz="quarter" idx="28"/>
          </p:nvPr>
        </p:nvSpPr>
        <p:spPr>
          <a:xfrm>
            <a:off x="1097281" y="1143000"/>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F4B7CD13-A03C-8E4C-930F-EDB176A59CB8}"/>
              </a:ext>
            </a:extLst>
          </p:cNvPr>
          <p:cNvSpPr>
            <a:spLocks noGrp="1"/>
          </p:cNvSpPr>
          <p:nvPr>
            <p:ph type="pic" sz="quarter" idx="29"/>
          </p:nvPr>
        </p:nvSpPr>
        <p:spPr>
          <a:xfrm>
            <a:off x="548640" y="1325880"/>
            <a:ext cx="457200" cy="457200"/>
          </a:xfrm>
        </p:spPr>
        <p:txBody>
          <a:bodyPr>
            <a:normAutofit/>
          </a:bodyPr>
          <a:lstStyle>
            <a:lvl1pPr marL="0" indent="0">
              <a:buNone/>
              <a:defRPr sz="899">
                <a:solidFill>
                  <a:schemeClr val="bg1"/>
                </a:solidFill>
              </a:defRPr>
            </a:lvl1pPr>
          </a:lstStyle>
          <a:p>
            <a:r>
              <a:rPr lang="en-US"/>
              <a:t>Click icon to add picture</a:t>
            </a:r>
          </a:p>
        </p:txBody>
      </p:sp>
    </p:spTree>
    <p:extLst>
      <p:ext uri="{BB962C8B-B14F-4D97-AF65-F5344CB8AC3E}">
        <p14:creationId xmlns:p14="http://schemas.microsoft.com/office/powerpoint/2010/main" val="36650196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up_Icon-Comparison-1">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1001332"/>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05842" y="1092772"/>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0" y="1092772"/>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80"/>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1"/>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1"/>
            <a:ext cx="365760" cy="365760"/>
          </a:xfrm>
        </p:spPr>
        <p:txBody>
          <a:bodyPr>
            <a:normAutofit/>
          </a:bodyPr>
          <a:lstStyle>
            <a:lvl1pPr marL="0" indent="0">
              <a:buNone/>
              <a:defRPr sz="899">
                <a:solidFill>
                  <a:schemeClr val="bg1"/>
                </a:solidFill>
              </a:defRPr>
            </a:lvl1pPr>
          </a:lstStyle>
          <a:p>
            <a:r>
              <a:rPr lang="en-US"/>
              <a:t>Click icon to add picture</a:t>
            </a:r>
          </a:p>
        </p:txBody>
      </p:sp>
    </p:spTree>
    <p:extLst>
      <p:ext uri="{BB962C8B-B14F-4D97-AF65-F5344CB8AC3E}">
        <p14:creationId xmlns:p14="http://schemas.microsoft.com/office/powerpoint/2010/main" val="229977125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up_Icon-Comparison-2">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00133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80"/>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1"/>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092772"/>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092772"/>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2" name="Pentagon 21">
            <a:extLst>
              <a:ext uri="{FF2B5EF4-FFF2-40B4-BE49-F238E27FC236}">
                <a16:creationId xmlns:a16="http://schemas.microsoft.com/office/drawing/2014/main" id="{279D1B5A-918F-6844-9595-965317EB1A5B}"/>
              </a:ext>
            </a:extLst>
          </p:cNvPr>
          <p:cNvSpPr/>
          <p:nvPr userDrawn="1"/>
        </p:nvSpPr>
        <p:spPr>
          <a:xfrm>
            <a:off x="457199" y="1783491"/>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Text Placeholder 2">
            <a:extLst>
              <a:ext uri="{FF2B5EF4-FFF2-40B4-BE49-F238E27FC236}">
                <a16:creationId xmlns:a16="http://schemas.microsoft.com/office/drawing/2014/main" id="{ACF60D44-3D02-6C4E-BA66-E9FB9411E483}"/>
              </a:ext>
            </a:extLst>
          </p:cNvPr>
          <p:cNvSpPr>
            <a:spLocks noGrp="1"/>
          </p:cNvSpPr>
          <p:nvPr>
            <p:ph type="body" sz="quarter" idx="20"/>
          </p:nvPr>
        </p:nvSpPr>
        <p:spPr>
          <a:xfrm>
            <a:off x="1005842" y="18749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EBEB1CBB-C930-EF47-8469-B10E46F45435}"/>
              </a:ext>
            </a:extLst>
          </p:cNvPr>
          <p:cNvSpPr>
            <a:spLocks noGrp="1"/>
          </p:cNvSpPr>
          <p:nvPr>
            <p:ph type="pic" sz="quarter" idx="21"/>
          </p:nvPr>
        </p:nvSpPr>
        <p:spPr>
          <a:xfrm>
            <a:off x="548640" y="1874931"/>
            <a:ext cx="365760" cy="365760"/>
          </a:xfrm>
        </p:spPr>
        <p:txBody>
          <a:bodyPr>
            <a:normAutofit/>
          </a:bodyPr>
          <a:lstStyle>
            <a:lvl1pPr marL="0" indent="0">
              <a:buNone/>
              <a:defRPr sz="899">
                <a:solidFill>
                  <a:schemeClr val="bg1"/>
                </a:solidFill>
              </a:defRPr>
            </a:lvl1pPr>
          </a:lstStyle>
          <a:p>
            <a:r>
              <a:rPr lang="en-US"/>
              <a:t>Click icon to add picture</a:t>
            </a:r>
          </a:p>
        </p:txBody>
      </p:sp>
    </p:spTree>
    <p:extLst>
      <p:ext uri="{BB962C8B-B14F-4D97-AF65-F5344CB8AC3E}">
        <p14:creationId xmlns:p14="http://schemas.microsoft.com/office/powerpoint/2010/main" val="14146149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up_Icon-Comparison-3">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100133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80"/>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1092772"/>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1092772"/>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1"/>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1"/>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2" name="Pentagon 21">
            <a:extLst>
              <a:ext uri="{FF2B5EF4-FFF2-40B4-BE49-F238E27FC236}">
                <a16:creationId xmlns:a16="http://schemas.microsoft.com/office/drawing/2014/main" id="{E171D4B5-A856-014D-8F03-9B7A4C1D612A}"/>
              </a:ext>
            </a:extLst>
          </p:cNvPr>
          <p:cNvSpPr/>
          <p:nvPr userDrawn="1"/>
        </p:nvSpPr>
        <p:spPr>
          <a:xfrm>
            <a:off x="457199" y="25611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Text Placeholder 2">
            <a:extLst>
              <a:ext uri="{FF2B5EF4-FFF2-40B4-BE49-F238E27FC236}">
                <a16:creationId xmlns:a16="http://schemas.microsoft.com/office/drawing/2014/main" id="{ED689050-C25C-4D46-ADC2-9CD9F8A4C455}"/>
              </a:ext>
            </a:extLst>
          </p:cNvPr>
          <p:cNvSpPr>
            <a:spLocks noGrp="1"/>
          </p:cNvSpPr>
          <p:nvPr>
            <p:ph type="body" sz="quarter" idx="20"/>
          </p:nvPr>
        </p:nvSpPr>
        <p:spPr>
          <a:xfrm>
            <a:off x="1005842" y="26525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0B622C74-A150-7A40-B82C-06195F946239}"/>
              </a:ext>
            </a:extLst>
          </p:cNvPr>
          <p:cNvSpPr>
            <a:spLocks noGrp="1"/>
          </p:cNvSpPr>
          <p:nvPr>
            <p:ph type="pic" sz="quarter" idx="21"/>
          </p:nvPr>
        </p:nvSpPr>
        <p:spPr>
          <a:xfrm>
            <a:off x="548640" y="2652580"/>
            <a:ext cx="365760" cy="365760"/>
          </a:xfrm>
        </p:spPr>
        <p:txBody>
          <a:bodyPr>
            <a:normAutofit/>
          </a:bodyPr>
          <a:lstStyle>
            <a:lvl1pPr marL="0" indent="0">
              <a:buNone/>
              <a:defRPr sz="899">
                <a:solidFill>
                  <a:schemeClr val="bg1"/>
                </a:solidFill>
              </a:defRPr>
            </a:lvl1pPr>
          </a:lstStyle>
          <a:p>
            <a:r>
              <a:rPr lang="en-US"/>
              <a:t>Click icon to add picture</a:t>
            </a:r>
          </a:p>
        </p:txBody>
      </p:sp>
    </p:spTree>
    <p:extLst>
      <p:ext uri="{BB962C8B-B14F-4D97-AF65-F5344CB8AC3E}">
        <p14:creationId xmlns:p14="http://schemas.microsoft.com/office/powerpoint/2010/main" val="366253830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up_Icon-Comparison-4">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80"/>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10972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1097280"/>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1"/>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2" name="Pentagon 21">
            <a:extLst>
              <a:ext uri="{FF2B5EF4-FFF2-40B4-BE49-F238E27FC236}">
                <a16:creationId xmlns:a16="http://schemas.microsoft.com/office/drawing/2014/main" id="{F539F832-8B32-5D43-A622-5BFB01C59801}"/>
              </a:ext>
            </a:extLst>
          </p:cNvPr>
          <p:cNvSpPr/>
          <p:nvPr userDrawn="1"/>
        </p:nvSpPr>
        <p:spPr>
          <a:xfrm>
            <a:off x="457199" y="3338791"/>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Text Placeholder 2">
            <a:extLst>
              <a:ext uri="{FF2B5EF4-FFF2-40B4-BE49-F238E27FC236}">
                <a16:creationId xmlns:a16="http://schemas.microsoft.com/office/drawing/2014/main" id="{DA3E8711-8E72-DC47-BF57-2E40F019F406}"/>
              </a:ext>
            </a:extLst>
          </p:cNvPr>
          <p:cNvSpPr>
            <a:spLocks noGrp="1"/>
          </p:cNvSpPr>
          <p:nvPr>
            <p:ph type="body" sz="quarter" idx="20"/>
          </p:nvPr>
        </p:nvSpPr>
        <p:spPr>
          <a:xfrm>
            <a:off x="1005842" y="34302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72471057-474B-6B42-A533-B0BA9A57F57F}"/>
              </a:ext>
            </a:extLst>
          </p:cNvPr>
          <p:cNvSpPr>
            <a:spLocks noGrp="1"/>
          </p:cNvSpPr>
          <p:nvPr>
            <p:ph type="pic" sz="quarter" idx="21"/>
          </p:nvPr>
        </p:nvSpPr>
        <p:spPr>
          <a:xfrm>
            <a:off x="548640" y="3430231"/>
            <a:ext cx="365760" cy="365760"/>
          </a:xfrm>
        </p:spPr>
        <p:txBody>
          <a:bodyPr>
            <a:normAutofit/>
          </a:bodyPr>
          <a:lstStyle>
            <a:lvl1pPr marL="0" indent="0">
              <a:buNone/>
              <a:defRPr sz="899">
                <a:solidFill>
                  <a:schemeClr val="bg1"/>
                </a:solidFill>
              </a:defRPr>
            </a:lvl1pPr>
          </a:lstStyle>
          <a:p>
            <a:r>
              <a:rPr lang="en-US"/>
              <a:t>Click icon to add picture</a:t>
            </a:r>
          </a:p>
        </p:txBody>
      </p:sp>
    </p:spTree>
    <p:extLst>
      <p:ext uri="{BB962C8B-B14F-4D97-AF65-F5344CB8AC3E}">
        <p14:creationId xmlns:p14="http://schemas.microsoft.com/office/powerpoint/2010/main" val="200996687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up_Icon-Comparison-5">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1007674"/>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411480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05842" y="420624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0" y="4206240"/>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1099114"/>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1099114"/>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1"/>
            <a:ext cx="365760" cy="365760"/>
          </a:xfrm>
        </p:spPr>
        <p:txBody>
          <a:bodyPr>
            <a:normAutofit/>
          </a:bodyPr>
          <a:lstStyle>
            <a:lvl1pPr marL="0" indent="0">
              <a:buNone/>
              <a:defRPr sz="899">
                <a:solidFill>
                  <a:schemeClr val="bg1"/>
                </a:solidFill>
              </a:defRPr>
            </a:lvl1pPr>
          </a:lstStyle>
          <a:p>
            <a:r>
              <a:rPr lang="en-US"/>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1"/>
            <a:ext cx="365760" cy="365760"/>
          </a:xfrm>
        </p:spPr>
        <p:txBody>
          <a:bodyPr>
            <a:normAutofit/>
          </a:bodyPr>
          <a:lstStyle>
            <a:lvl1pPr marL="0" indent="0">
              <a:buNone/>
              <a:defRPr sz="899">
                <a:solidFill>
                  <a:schemeClr val="bg1"/>
                </a:solidFill>
              </a:defRPr>
            </a:lvl1pPr>
          </a:lstStyle>
          <a:p>
            <a:r>
              <a:rPr lang="en-US"/>
              <a:t>Click icon to add picture</a:t>
            </a:r>
          </a:p>
        </p:txBody>
      </p:sp>
    </p:spTree>
    <p:extLst>
      <p:ext uri="{BB962C8B-B14F-4D97-AF65-F5344CB8AC3E}">
        <p14:creationId xmlns:p14="http://schemas.microsoft.com/office/powerpoint/2010/main" val="245714508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up_Comparison-1">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10058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2" y="1097280"/>
            <a:ext cx="1645921"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2" y="4207880"/>
            <a:ext cx="1647775"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7652976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up_Comparison-2">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005834"/>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37"/>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88"/>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2" y="4207880"/>
            <a:ext cx="1647775"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77"/>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28"/>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097274"/>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17" name="Pentagon 16">
            <a:extLst>
              <a:ext uri="{FF2B5EF4-FFF2-40B4-BE49-F238E27FC236}">
                <a16:creationId xmlns:a16="http://schemas.microsoft.com/office/drawing/2014/main" id="{26E51640-1A5F-2440-9B2C-FF6426F59B01}"/>
              </a:ext>
            </a:extLst>
          </p:cNvPr>
          <p:cNvSpPr/>
          <p:nvPr userDrawn="1"/>
        </p:nvSpPr>
        <p:spPr>
          <a:xfrm>
            <a:off x="457199" y="1783485"/>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ext Placeholder 2">
            <a:extLst>
              <a:ext uri="{FF2B5EF4-FFF2-40B4-BE49-F238E27FC236}">
                <a16:creationId xmlns:a16="http://schemas.microsoft.com/office/drawing/2014/main" id="{18A3F250-F98A-1644-AC9F-6BE8E7E277EA}"/>
              </a:ext>
            </a:extLst>
          </p:cNvPr>
          <p:cNvSpPr>
            <a:spLocks noGrp="1"/>
          </p:cNvSpPr>
          <p:nvPr>
            <p:ph type="body" sz="quarter" idx="29"/>
          </p:nvPr>
        </p:nvSpPr>
        <p:spPr>
          <a:xfrm>
            <a:off x="548642" y="1874925"/>
            <a:ext cx="1645921"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1149009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up_Comparison-3">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005843"/>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178349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2" y="4207880"/>
            <a:ext cx="1647775"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1874932"/>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097283"/>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17" name="Pentagon 16">
            <a:extLst>
              <a:ext uri="{FF2B5EF4-FFF2-40B4-BE49-F238E27FC236}">
                <a16:creationId xmlns:a16="http://schemas.microsoft.com/office/drawing/2014/main" id="{74FCF5F7-E758-904C-95A7-C68F6AAC89B0}"/>
              </a:ext>
            </a:extLst>
          </p:cNvPr>
          <p:cNvSpPr/>
          <p:nvPr userDrawn="1"/>
        </p:nvSpPr>
        <p:spPr>
          <a:xfrm>
            <a:off x="457199" y="2561141"/>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ext Placeholder 2">
            <a:extLst>
              <a:ext uri="{FF2B5EF4-FFF2-40B4-BE49-F238E27FC236}">
                <a16:creationId xmlns:a16="http://schemas.microsoft.com/office/drawing/2014/main" id="{ABF1C41C-B671-5142-BD30-FEEE76B2EDCD}"/>
              </a:ext>
            </a:extLst>
          </p:cNvPr>
          <p:cNvSpPr>
            <a:spLocks noGrp="1"/>
          </p:cNvSpPr>
          <p:nvPr>
            <p:ph type="body" sz="quarter" idx="29"/>
          </p:nvPr>
        </p:nvSpPr>
        <p:spPr>
          <a:xfrm>
            <a:off x="548642" y="2652581"/>
            <a:ext cx="1645921"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4083822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up_Comparison-4">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3338789"/>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2" y="3430229"/>
            <a:ext cx="1645921"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2" y="4207880"/>
            <a:ext cx="1647775"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19" name="Pentagon 35">
            <a:extLst>
              <a:ext uri="{FF2B5EF4-FFF2-40B4-BE49-F238E27FC236}">
                <a16:creationId xmlns:a16="http://schemas.microsoft.com/office/drawing/2014/main" id="{0BADB6F4-315D-744C-A4DC-64DF6E0A0FCF}"/>
              </a:ext>
            </a:extLst>
          </p:cNvPr>
          <p:cNvSpPr/>
          <p:nvPr userDrawn="1"/>
        </p:nvSpPr>
        <p:spPr>
          <a:xfrm>
            <a:off x="457200"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Text Placeholder 2">
            <a:extLst>
              <a:ext uri="{FF2B5EF4-FFF2-40B4-BE49-F238E27FC236}">
                <a16:creationId xmlns:a16="http://schemas.microsoft.com/office/drawing/2014/main" id="{4794DE5F-6C58-F84B-986C-8BCE5BE6104D}"/>
              </a:ext>
            </a:extLst>
          </p:cNvPr>
          <p:cNvSpPr>
            <a:spLocks noGrp="1"/>
          </p:cNvSpPr>
          <p:nvPr>
            <p:ph type="body" sz="quarter" idx="29"/>
          </p:nvPr>
        </p:nvSpPr>
        <p:spPr>
          <a:xfrm>
            <a:off x="548641" y="1097280"/>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60193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Subhead_Content_Dar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79679D-C8F3-FE4F-9D0B-2C2F34BDB01D}"/>
              </a:ext>
            </a:extLst>
          </p:cNvPr>
          <p:cNvPicPr>
            <a:picLocks noChangeAspect="1"/>
          </p:cNvPicPr>
          <p:nvPr userDrawn="1"/>
        </p:nvPicPr>
        <p:blipFill>
          <a:blip r:embed="rId2"/>
          <a:stretch>
            <a:fillRect/>
          </a:stretch>
        </p:blipFill>
        <p:spPr>
          <a:xfrm>
            <a:off x="0" y="191"/>
            <a:ext cx="9144000" cy="5148072"/>
          </a:xfrm>
          <a:prstGeom prst="rect">
            <a:avLst/>
          </a:prstGeom>
        </p:spPr>
      </p:pic>
      <p:sp>
        <p:nvSpPr>
          <p:cNvPr id="7" name="Content Placeholder 6">
            <a:extLst>
              <a:ext uri="{FF2B5EF4-FFF2-40B4-BE49-F238E27FC236}">
                <a16:creationId xmlns:a16="http://schemas.microsoft.com/office/drawing/2014/main" id="{A0B0AE44-F1A1-5C43-8D93-24ED8C5B8B96}"/>
              </a:ext>
            </a:extLst>
          </p:cNvPr>
          <p:cNvSpPr>
            <a:spLocks noGrp="1"/>
          </p:cNvSpPr>
          <p:nvPr>
            <p:ph sz="quarter" idx="15"/>
          </p:nvPr>
        </p:nvSpPr>
        <p:spPr>
          <a:xfrm>
            <a:off x="457200" y="1005840"/>
            <a:ext cx="8229600" cy="3657600"/>
          </a:xfrm>
        </p:spPr>
        <p:txBody>
          <a:bodyPr/>
          <a:lstStyle>
            <a:lvl1pPr>
              <a:buClr>
                <a:srgbClr val="00B0F0"/>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8F58F2C7-468C-CA47-997A-859B15C1EAF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A9B9C2F8-DA58-4347-9DFC-4BE4F01A3A00}"/>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8B618C4D-021F-1A4D-B9FE-00607787E774}"/>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pic>
        <p:nvPicPr>
          <p:cNvPr id="16" name="Picture 15">
            <a:extLst>
              <a:ext uri="{FF2B5EF4-FFF2-40B4-BE49-F238E27FC236}">
                <a16:creationId xmlns:a16="http://schemas.microsoft.com/office/drawing/2014/main" id="{87DBA174-CD7F-554B-91F4-600CA2789CA3}"/>
              </a:ext>
            </a:extLst>
          </p:cNvPr>
          <p:cNvPicPr>
            <a:picLocks noChangeAspect="1"/>
          </p:cNvPicPr>
          <p:nvPr userDrawn="1"/>
        </p:nvPicPr>
        <p:blipFill>
          <a:blip r:embed="rId3"/>
          <a:stretch>
            <a:fillRect/>
          </a:stretch>
        </p:blipFill>
        <p:spPr>
          <a:xfrm>
            <a:off x="457201" y="4837367"/>
            <a:ext cx="1367942" cy="310896"/>
          </a:xfrm>
          <a:prstGeom prst="rect">
            <a:avLst/>
          </a:prstGeom>
        </p:spPr>
      </p:pic>
      <p:sp>
        <p:nvSpPr>
          <p:cNvPr id="18" name="Footer Placeholder 4">
            <a:extLst>
              <a:ext uri="{FF2B5EF4-FFF2-40B4-BE49-F238E27FC236}">
                <a16:creationId xmlns:a16="http://schemas.microsoft.com/office/drawing/2014/main" id="{E4953E32-4464-6849-841F-06FFBB8349FA}"/>
              </a:ext>
            </a:extLst>
          </p:cNvPr>
          <p:cNvSpPr>
            <a:spLocks noGrp="1"/>
          </p:cNvSpPr>
          <p:nvPr>
            <p:ph type="ftr" sz="quarter" idx="11"/>
          </p:nvPr>
        </p:nvSpPr>
        <p:spPr>
          <a:xfrm>
            <a:off x="3654311" y="4906484"/>
            <a:ext cx="4575289" cy="99531"/>
          </a:xfrm>
        </p:spPr>
        <p:txBody>
          <a:bodyPr/>
          <a:lstStyle>
            <a:lvl1pPr>
              <a:defRPr>
                <a:solidFill>
                  <a:schemeClr val="accent5">
                    <a:lumMod val="60000"/>
                    <a:lumOff val="40000"/>
                  </a:schemeClr>
                </a:solidFill>
              </a:defRPr>
            </a:lvl1pPr>
          </a:lstStyle>
          <a:p>
            <a:r>
              <a:rPr lang="en-US" b="1"/>
              <a:t>CONFIDENTIAL</a:t>
            </a:r>
            <a:r>
              <a:rPr lang="en-US"/>
              <a:t> – For internal Apervita use only.   |   © 2020 Apervita, Inc. All Rights Reserved.</a:t>
            </a:r>
          </a:p>
        </p:txBody>
      </p:sp>
      <p:sp>
        <p:nvSpPr>
          <p:cNvPr id="19" name="Slide Number Placeholder 5">
            <a:extLst>
              <a:ext uri="{FF2B5EF4-FFF2-40B4-BE49-F238E27FC236}">
                <a16:creationId xmlns:a16="http://schemas.microsoft.com/office/drawing/2014/main" id="{C72AA147-7583-3543-8C5A-3A59EDC1EFB2}"/>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solidFill>
                  <a:schemeClr val="bg2"/>
                </a:solidFill>
              </a:rPr>
              <a:pPr/>
              <a:t>‹#›</a:t>
            </a:fld>
            <a:endParaRPr lang="en-US" sz="600">
              <a:solidFill>
                <a:schemeClr val="bg2"/>
              </a:solidFill>
            </a:endParaRPr>
          </a:p>
        </p:txBody>
      </p:sp>
    </p:spTree>
    <p:extLst>
      <p:ext uri="{BB962C8B-B14F-4D97-AF65-F5344CB8AC3E}">
        <p14:creationId xmlns:p14="http://schemas.microsoft.com/office/powerpoint/2010/main" val="278621247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up_Comparison-5">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41164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2" y="4207880"/>
            <a:ext cx="1645921"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17" name="Pentagon 35">
            <a:extLst>
              <a:ext uri="{FF2B5EF4-FFF2-40B4-BE49-F238E27FC236}">
                <a16:creationId xmlns:a16="http://schemas.microsoft.com/office/drawing/2014/main" id="{1ED8C2B0-BE9A-BE4F-87D4-70DF05F73B87}"/>
              </a:ext>
            </a:extLst>
          </p:cNvPr>
          <p:cNvSpPr/>
          <p:nvPr userDrawn="1"/>
        </p:nvSpPr>
        <p:spPr>
          <a:xfrm>
            <a:off x="457200"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ext Placeholder 2">
            <a:extLst>
              <a:ext uri="{FF2B5EF4-FFF2-40B4-BE49-F238E27FC236}">
                <a16:creationId xmlns:a16="http://schemas.microsoft.com/office/drawing/2014/main" id="{2BD2AFB2-CE46-F949-8AF9-1A3BD70C2C7A}"/>
              </a:ext>
            </a:extLst>
          </p:cNvPr>
          <p:cNvSpPr>
            <a:spLocks noGrp="1"/>
          </p:cNvSpPr>
          <p:nvPr>
            <p:ph type="body" sz="quarter" idx="29"/>
          </p:nvPr>
        </p:nvSpPr>
        <p:spPr>
          <a:xfrm>
            <a:off x="548641" y="1097280"/>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644205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eft-Colorbloc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457201" y="1005839"/>
            <a:ext cx="1847089" cy="3657600"/>
          </a:xfrm>
          <a:solidFill>
            <a:schemeClr val="accent1"/>
          </a:solidFill>
        </p:spPr>
        <p:txBody>
          <a:bodyPr lIns="118872" tIns="1234440" rIns="118872" bIns="118872" anchor="t" anchorCtr="0">
            <a:normAutofit/>
          </a:bodyPr>
          <a:lstStyle>
            <a:lvl1pPr marL="0" indent="0">
              <a:buNone/>
              <a:defRPr sz="1199">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FAA9325F-EAEC-7D47-B015-1BA910E1DAB0}"/>
              </a:ext>
            </a:extLst>
          </p:cNvPr>
          <p:cNvSpPr>
            <a:spLocks noGrp="1"/>
          </p:cNvSpPr>
          <p:nvPr>
            <p:ph type="body" sz="quarter" idx="21"/>
          </p:nvPr>
        </p:nvSpPr>
        <p:spPr>
          <a:xfrm>
            <a:off x="571500" y="1738764"/>
            <a:ext cx="1618488" cy="352425"/>
          </a:xfrm>
        </p:spPr>
        <p:txBody>
          <a:bodyPr/>
          <a:lstStyle>
            <a:lvl1pPr marL="0" indent="0">
              <a:buNone/>
              <a:defRPr b="1">
                <a:solidFill>
                  <a:schemeClr val="bg1"/>
                </a:solidFill>
              </a:defRPr>
            </a:lvl1pPr>
          </a:lstStyle>
          <a:p>
            <a:pPr lvl="0"/>
            <a:r>
              <a:rPr lang="en-US"/>
              <a:t>Click to edit Master text styles</a:t>
            </a:r>
          </a:p>
        </p:txBody>
      </p:sp>
      <p:sp>
        <p:nvSpPr>
          <p:cNvPr id="7" name="Picture Placeholder 6">
            <a:extLst>
              <a:ext uri="{FF2B5EF4-FFF2-40B4-BE49-F238E27FC236}">
                <a16:creationId xmlns:a16="http://schemas.microsoft.com/office/drawing/2014/main" id="{3D4A2E9E-05AC-D745-A3AE-514E5BC97483}"/>
              </a:ext>
            </a:extLst>
          </p:cNvPr>
          <p:cNvSpPr>
            <a:spLocks noGrp="1"/>
          </p:cNvSpPr>
          <p:nvPr>
            <p:ph type="pic" sz="quarter" idx="22"/>
          </p:nvPr>
        </p:nvSpPr>
        <p:spPr>
          <a:xfrm>
            <a:off x="571500" y="1152145"/>
            <a:ext cx="503238" cy="503238"/>
          </a:xfrm>
        </p:spPr>
        <p:txBody>
          <a:bodyPr lIns="0" anchor="t" anchorCtr="0">
            <a:normAutofit/>
          </a:bodyPr>
          <a:lstStyle>
            <a:lvl1pPr marL="0" indent="0" algn="l">
              <a:buNone/>
              <a:defRPr sz="800">
                <a:solidFill>
                  <a:schemeClr val="bg1"/>
                </a:solidFill>
              </a:defRPr>
            </a:lvl1pPr>
          </a:lstStyle>
          <a:p>
            <a:r>
              <a:rPr lang="en-US"/>
              <a:t>Click icon to add picture</a:t>
            </a:r>
          </a:p>
        </p:txBody>
      </p:sp>
    </p:spTree>
    <p:extLst>
      <p:ext uri="{BB962C8B-B14F-4D97-AF65-F5344CB8AC3E}">
        <p14:creationId xmlns:p14="http://schemas.microsoft.com/office/powerpoint/2010/main" val="177839274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4498BB-04D6-BF4F-9A84-E080C8D2E884}"/>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6" name="Title Placeholder 1">
            <a:extLst>
              <a:ext uri="{FF2B5EF4-FFF2-40B4-BE49-F238E27FC236}">
                <a16:creationId xmlns:a16="http://schemas.microsoft.com/office/drawing/2014/main" id="{75427C15-CB84-6449-ACA0-C9DA5EAB9EB0}"/>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19B21759-BBC4-D34D-882D-81D79E6DF7DB}"/>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a:p>
        </p:txBody>
      </p:sp>
    </p:spTree>
    <p:extLst>
      <p:ext uri="{BB962C8B-B14F-4D97-AF65-F5344CB8AC3E}">
        <p14:creationId xmlns:p14="http://schemas.microsoft.com/office/powerpoint/2010/main" val="36760928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57C734-5149-FF42-BA51-67CF9B6A2DFB}"/>
              </a:ext>
            </a:extLst>
          </p:cNvPr>
          <p:cNvSpPr/>
          <p:nvPr userDrawn="1"/>
        </p:nvSpPr>
        <p:spPr>
          <a:xfrm>
            <a:off x="369395" y="4640013"/>
            <a:ext cx="8512709" cy="42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a:p>
        </p:txBody>
      </p:sp>
    </p:spTree>
    <p:extLst>
      <p:ext uri="{BB962C8B-B14F-4D97-AF65-F5344CB8AC3E}">
        <p14:creationId xmlns:p14="http://schemas.microsoft.com/office/powerpoint/2010/main" val="14139761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1-column text ">
  <p:cSld name="1-column text ">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285750" y="343217"/>
            <a:ext cx="8572500" cy="633116"/>
          </a:xfrm>
          <a:prstGeom prst="rect">
            <a:avLst/>
          </a:prstGeom>
          <a:noFill/>
          <a:ln>
            <a:noFill/>
          </a:ln>
        </p:spPr>
        <p:txBody>
          <a:bodyPr spcFirstLastPara="1" wrap="square" lIns="68600" tIns="34275" rIns="68600" bIns="34275" anchor="t" anchorCtr="0">
            <a:noAutofit/>
          </a:bodyPr>
          <a:lstStyle>
            <a:lvl1pPr lvl="0" algn="l">
              <a:lnSpc>
                <a:spcPct val="100000"/>
              </a:lnSpc>
              <a:spcBef>
                <a:spcPts val="0"/>
              </a:spcBef>
              <a:spcAft>
                <a:spcPts val="0"/>
              </a:spcAft>
              <a:buClr>
                <a:srgbClr val="03A8E1"/>
              </a:buClr>
              <a:buSzPts val="1600"/>
              <a:buFont typeface="Calibri"/>
              <a:buNone/>
              <a:defRPr sz="1598">
                <a:solidFill>
                  <a:srgbClr val="03A8E1"/>
                </a:solidFill>
              </a:defRPr>
            </a:lvl1pPr>
            <a:lvl2pPr lvl="1" algn="l">
              <a:lnSpc>
                <a:spcPct val="100000"/>
              </a:lnSpc>
              <a:spcBef>
                <a:spcPts val="0"/>
              </a:spcBef>
              <a:spcAft>
                <a:spcPts val="0"/>
              </a:spcAft>
              <a:buSzPts val="1100"/>
              <a:buNone/>
              <a:defRPr sz="1099"/>
            </a:lvl2pPr>
            <a:lvl3pPr lvl="2" algn="l">
              <a:lnSpc>
                <a:spcPct val="100000"/>
              </a:lnSpc>
              <a:spcBef>
                <a:spcPts val="0"/>
              </a:spcBef>
              <a:spcAft>
                <a:spcPts val="0"/>
              </a:spcAft>
              <a:buSzPts val="1100"/>
              <a:buNone/>
              <a:defRPr sz="1099"/>
            </a:lvl3pPr>
            <a:lvl4pPr lvl="3" algn="l">
              <a:lnSpc>
                <a:spcPct val="100000"/>
              </a:lnSpc>
              <a:spcBef>
                <a:spcPts val="0"/>
              </a:spcBef>
              <a:spcAft>
                <a:spcPts val="0"/>
              </a:spcAft>
              <a:buSzPts val="1100"/>
              <a:buNone/>
              <a:defRPr sz="1099"/>
            </a:lvl4pPr>
            <a:lvl5pPr lvl="4" algn="l">
              <a:lnSpc>
                <a:spcPct val="100000"/>
              </a:lnSpc>
              <a:spcBef>
                <a:spcPts val="0"/>
              </a:spcBef>
              <a:spcAft>
                <a:spcPts val="0"/>
              </a:spcAft>
              <a:buSzPts val="1100"/>
              <a:buNone/>
              <a:defRPr sz="1099"/>
            </a:lvl5pPr>
            <a:lvl6pPr lvl="5" algn="l">
              <a:lnSpc>
                <a:spcPct val="100000"/>
              </a:lnSpc>
              <a:spcBef>
                <a:spcPts val="0"/>
              </a:spcBef>
              <a:spcAft>
                <a:spcPts val="0"/>
              </a:spcAft>
              <a:buSzPts val="1100"/>
              <a:buNone/>
              <a:defRPr sz="1099"/>
            </a:lvl6pPr>
            <a:lvl7pPr lvl="6" algn="l">
              <a:lnSpc>
                <a:spcPct val="100000"/>
              </a:lnSpc>
              <a:spcBef>
                <a:spcPts val="0"/>
              </a:spcBef>
              <a:spcAft>
                <a:spcPts val="0"/>
              </a:spcAft>
              <a:buSzPts val="1100"/>
              <a:buNone/>
              <a:defRPr sz="1099"/>
            </a:lvl7pPr>
            <a:lvl8pPr lvl="7" algn="l">
              <a:lnSpc>
                <a:spcPct val="100000"/>
              </a:lnSpc>
              <a:spcBef>
                <a:spcPts val="0"/>
              </a:spcBef>
              <a:spcAft>
                <a:spcPts val="0"/>
              </a:spcAft>
              <a:buSzPts val="1100"/>
              <a:buNone/>
              <a:defRPr sz="1099"/>
            </a:lvl8pPr>
            <a:lvl9pPr lvl="8" algn="l">
              <a:lnSpc>
                <a:spcPct val="100000"/>
              </a:lnSpc>
              <a:spcBef>
                <a:spcPts val="0"/>
              </a:spcBef>
              <a:spcAft>
                <a:spcPts val="0"/>
              </a:spcAft>
              <a:buSzPts val="1100"/>
              <a:buNone/>
              <a:defRPr sz="1099"/>
            </a:lvl9pPr>
          </a:lstStyle>
          <a:p>
            <a:endParaRPr/>
          </a:p>
        </p:txBody>
      </p:sp>
      <p:sp>
        <p:nvSpPr>
          <p:cNvPr id="35" name="Google Shape;35;p4"/>
          <p:cNvSpPr txBox="1">
            <a:spLocks noGrp="1"/>
          </p:cNvSpPr>
          <p:nvPr>
            <p:ph type="body" idx="1"/>
          </p:nvPr>
        </p:nvSpPr>
        <p:spPr>
          <a:xfrm>
            <a:off x="285751" y="976025"/>
            <a:ext cx="8568900" cy="3533400"/>
          </a:xfrm>
          <a:prstGeom prst="rect">
            <a:avLst/>
          </a:prstGeom>
          <a:noFill/>
          <a:ln>
            <a:noFill/>
          </a:ln>
        </p:spPr>
        <p:txBody>
          <a:bodyPr spcFirstLastPara="1" wrap="square" lIns="68600" tIns="34275" rIns="68600" bIns="34275" anchor="t" anchorCtr="0">
            <a:noAutofit/>
          </a:bodyPr>
          <a:lstStyle>
            <a:lvl1pPr marL="456777" lvl="0" indent="-228389" algn="l">
              <a:lnSpc>
                <a:spcPct val="90000"/>
              </a:lnSpc>
              <a:spcBef>
                <a:spcPts val="800"/>
              </a:spcBef>
              <a:spcAft>
                <a:spcPts val="0"/>
              </a:spcAft>
              <a:buClr>
                <a:srgbClr val="262626"/>
              </a:buClr>
              <a:buSzPts val="1200"/>
              <a:buNone/>
              <a:defRPr sz="1199">
                <a:solidFill>
                  <a:srgbClr val="262626"/>
                </a:solidFill>
              </a:defRPr>
            </a:lvl1pPr>
            <a:lvl2pPr marL="913554" lvl="1" indent="-228389" algn="l">
              <a:lnSpc>
                <a:spcPct val="90000"/>
              </a:lnSpc>
              <a:spcBef>
                <a:spcPts val="400"/>
              </a:spcBef>
              <a:spcAft>
                <a:spcPts val="0"/>
              </a:spcAft>
              <a:buClr>
                <a:schemeClr val="dk1"/>
              </a:buClr>
              <a:buSzPts val="1200"/>
              <a:buNone/>
              <a:defRPr sz="1199"/>
            </a:lvl2pPr>
            <a:lvl3pPr marL="1370331" lvl="2" indent="-228389" algn="l">
              <a:lnSpc>
                <a:spcPct val="90000"/>
              </a:lnSpc>
              <a:spcBef>
                <a:spcPts val="599"/>
              </a:spcBef>
              <a:spcAft>
                <a:spcPts val="0"/>
              </a:spcAft>
              <a:buClr>
                <a:schemeClr val="dk1"/>
              </a:buClr>
              <a:buSzPts val="1200"/>
              <a:buNone/>
              <a:defRPr sz="1199"/>
            </a:lvl3pPr>
            <a:lvl4pPr marL="1827108" lvl="3" indent="-228389" algn="l">
              <a:lnSpc>
                <a:spcPct val="90000"/>
              </a:lnSpc>
              <a:spcBef>
                <a:spcPts val="599"/>
              </a:spcBef>
              <a:spcAft>
                <a:spcPts val="0"/>
              </a:spcAft>
              <a:buClr>
                <a:schemeClr val="dk1"/>
              </a:buClr>
              <a:buSzPts val="1200"/>
              <a:buNone/>
              <a:defRPr sz="1199"/>
            </a:lvl4pPr>
            <a:lvl5pPr marL="2283886" lvl="4" indent="-228389" algn="l">
              <a:lnSpc>
                <a:spcPct val="90000"/>
              </a:lnSpc>
              <a:spcBef>
                <a:spcPts val="599"/>
              </a:spcBef>
              <a:spcAft>
                <a:spcPts val="0"/>
              </a:spcAft>
              <a:buClr>
                <a:schemeClr val="dk1"/>
              </a:buClr>
              <a:buSzPts val="1200"/>
              <a:buNone/>
              <a:defRPr sz="1199"/>
            </a:lvl5pPr>
            <a:lvl6pPr marL="2740663" lvl="5" indent="-317207" algn="l">
              <a:lnSpc>
                <a:spcPct val="90000"/>
              </a:lnSpc>
              <a:spcBef>
                <a:spcPts val="599"/>
              </a:spcBef>
              <a:spcAft>
                <a:spcPts val="0"/>
              </a:spcAft>
              <a:buClr>
                <a:schemeClr val="dk1"/>
              </a:buClr>
              <a:buSzPts val="1400"/>
              <a:buChar char="•"/>
              <a:defRPr sz="1099"/>
            </a:lvl6pPr>
            <a:lvl7pPr marL="3197440" lvl="6" indent="-317207" algn="l">
              <a:lnSpc>
                <a:spcPct val="90000"/>
              </a:lnSpc>
              <a:spcBef>
                <a:spcPts val="400"/>
              </a:spcBef>
              <a:spcAft>
                <a:spcPts val="0"/>
              </a:spcAft>
              <a:buClr>
                <a:schemeClr val="dk1"/>
              </a:buClr>
              <a:buSzPts val="1400"/>
              <a:buChar char="•"/>
              <a:defRPr sz="1099"/>
            </a:lvl7pPr>
            <a:lvl8pPr marL="3654217" lvl="7" indent="-317207" algn="l">
              <a:lnSpc>
                <a:spcPct val="90000"/>
              </a:lnSpc>
              <a:spcBef>
                <a:spcPts val="400"/>
              </a:spcBef>
              <a:spcAft>
                <a:spcPts val="0"/>
              </a:spcAft>
              <a:buClr>
                <a:schemeClr val="dk1"/>
              </a:buClr>
              <a:buSzPts val="1400"/>
              <a:buChar char="•"/>
              <a:defRPr sz="1099"/>
            </a:lvl8pPr>
            <a:lvl9pPr marL="4110994" lvl="8" indent="-317207" algn="l">
              <a:lnSpc>
                <a:spcPct val="90000"/>
              </a:lnSpc>
              <a:spcBef>
                <a:spcPts val="400"/>
              </a:spcBef>
              <a:spcAft>
                <a:spcPts val="0"/>
              </a:spcAft>
              <a:buClr>
                <a:schemeClr val="dk1"/>
              </a:buClr>
              <a:buSzPts val="1400"/>
              <a:buChar char="•"/>
              <a:defRPr sz="1099"/>
            </a:lvl9pPr>
          </a:lstStyle>
          <a:p>
            <a:endParaRPr/>
          </a:p>
        </p:txBody>
      </p:sp>
      <p:sp>
        <p:nvSpPr>
          <p:cNvPr id="36" name="Google Shape;36;p4"/>
          <p:cNvSpPr txBox="1">
            <a:spLocks noGrp="1"/>
          </p:cNvSpPr>
          <p:nvPr>
            <p:ph type="sldNum" idx="12"/>
          </p:nvPr>
        </p:nvSpPr>
        <p:spPr>
          <a:xfrm>
            <a:off x="8229600" y="4905471"/>
            <a:ext cx="457200" cy="1005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600"/>
              <a:buFont typeface="Arial"/>
              <a:buNone/>
              <a:defRPr sz="599" b="1" i="0" u="none" strike="noStrike" cap="none">
                <a:solidFill>
                  <a:srgbClr val="717171"/>
                </a:solidFill>
                <a:latin typeface="Libre Franklin"/>
                <a:ea typeface="Libre Franklin"/>
                <a:cs typeface="Libre Franklin"/>
                <a:sym typeface="Libre Franklin"/>
              </a:defRPr>
            </a:lvl1pPr>
            <a:lvl2pPr marL="0" marR="0" lvl="1" indent="0" algn="r" rtl="0">
              <a:lnSpc>
                <a:spcPct val="100000"/>
              </a:lnSpc>
              <a:spcBef>
                <a:spcPts val="0"/>
              </a:spcBef>
              <a:spcAft>
                <a:spcPts val="0"/>
              </a:spcAft>
              <a:buClr>
                <a:srgbClr val="000000"/>
              </a:buClr>
              <a:buSzPts val="600"/>
              <a:buFont typeface="Arial"/>
              <a:buNone/>
              <a:defRPr sz="599" b="1" i="0" u="none" strike="noStrike" cap="none">
                <a:solidFill>
                  <a:srgbClr val="717171"/>
                </a:solidFill>
                <a:latin typeface="Libre Franklin"/>
                <a:ea typeface="Libre Franklin"/>
                <a:cs typeface="Libre Franklin"/>
                <a:sym typeface="Libre Franklin"/>
              </a:defRPr>
            </a:lvl2pPr>
            <a:lvl3pPr marL="0" marR="0" lvl="2" indent="0" algn="r" rtl="0">
              <a:lnSpc>
                <a:spcPct val="100000"/>
              </a:lnSpc>
              <a:spcBef>
                <a:spcPts val="0"/>
              </a:spcBef>
              <a:spcAft>
                <a:spcPts val="0"/>
              </a:spcAft>
              <a:buClr>
                <a:srgbClr val="000000"/>
              </a:buClr>
              <a:buSzPts val="600"/>
              <a:buFont typeface="Arial"/>
              <a:buNone/>
              <a:defRPr sz="599" b="1" i="0" u="none" strike="noStrike" cap="none">
                <a:solidFill>
                  <a:srgbClr val="717171"/>
                </a:solidFill>
                <a:latin typeface="Libre Franklin"/>
                <a:ea typeface="Libre Franklin"/>
                <a:cs typeface="Libre Franklin"/>
                <a:sym typeface="Libre Franklin"/>
              </a:defRPr>
            </a:lvl3pPr>
            <a:lvl4pPr marL="0" marR="0" lvl="3" indent="0" algn="r" rtl="0">
              <a:lnSpc>
                <a:spcPct val="100000"/>
              </a:lnSpc>
              <a:spcBef>
                <a:spcPts val="0"/>
              </a:spcBef>
              <a:spcAft>
                <a:spcPts val="0"/>
              </a:spcAft>
              <a:buClr>
                <a:srgbClr val="000000"/>
              </a:buClr>
              <a:buSzPts val="600"/>
              <a:buFont typeface="Arial"/>
              <a:buNone/>
              <a:defRPr sz="599" b="1" i="0" u="none" strike="noStrike" cap="none">
                <a:solidFill>
                  <a:srgbClr val="717171"/>
                </a:solidFill>
                <a:latin typeface="Libre Franklin"/>
                <a:ea typeface="Libre Franklin"/>
                <a:cs typeface="Libre Franklin"/>
                <a:sym typeface="Libre Franklin"/>
              </a:defRPr>
            </a:lvl4pPr>
            <a:lvl5pPr marL="0" marR="0" lvl="4" indent="0" algn="r" rtl="0">
              <a:lnSpc>
                <a:spcPct val="100000"/>
              </a:lnSpc>
              <a:spcBef>
                <a:spcPts val="0"/>
              </a:spcBef>
              <a:spcAft>
                <a:spcPts val="0"/>
              </a:spcAft>
              <a:buClr>
                <a:srgbClr val="000000"/>
              </a:buClr>
              <a:buSzPts val="600"/>
              <a:buFont typeface="Arial"/>
              <a:buNone/>
              <a:defRPr sz="599" b="1" i="0" u="none" strike="noStrike" cap="none">
                <a:solidFill>
                  <a:srgbClr val="717171"/>
                </a:solidFill>
                <a:latin typeface="Libre Franklin"/>
                <a:ea typeface="Libre Franklin"/>
                <a:cs typeface="Libre Franklin"/>
                <a:sym typeface="Libre Franklin"/>
              </a:defRPr>
            </a:lvl5pPr>
            <a:lvl6pPr marL="0" marR="0" lvl="5" indent="0" algn="r" rtl="0">
              <a:lnSpc>
                <a:spcPct val="100000"/>
              </a:lnSpc>
              <a:spcBef>
                <a:spcPts val="0"/>
              </a:spcBef>
              <a:spcAft>
                <a:spcPts val="0"/>
              </a:spcAft>
              <a:buClr>
                <a:srgbClr val="000000"/>
              </a:buClr>
              <a:buSzPts val="600"/>
              <a:buFont typeface="Arial"/>
              <a:buNone/>
              <a:defRPr sz="599" b="1" i="0" u="none" strike="noStrike" cap="none">
                <a:solidFill>
                  <a:srgbClr val="717171"/>
                </a:solidFill>
                <a:latin typeface="Libre Franklin"/>
                <a:ea typeface="Libre Franklin"/>
                <a:cs typeface="Libre Franklin"/>
                <a:sym typeface="Libre Franklin"/>
              </a:defRPr>
            </a:lvl6pPr>
            <a:lvl7pPr marL="0" marR="0" lvl="6" indent="0" algn="r" rtl="0">
              <a:lnSpc>
                <a:spcPct val="100000"/>
              </a:lnSpc>
              <a:spcBef>
                <a:spcPts val="0"/>
              </a:spcBef>
              <a:spcAft>
                <a:spcPts val="0"/>
              </a:spcAft>
              <a:buClr>
                <a:srgbClr val="000000"/>
              </a:buClr>
              <a:buSzPts val="600"/>
              <a:buFont typeface="Arial"/>
              <a:buNone/>
              <a:defRPr sz="599" b="1" i="0" u="none" strike="noStrike" cap="none">
                <a:solidFill>
                  <a:srgbClr val="717171"/>
                </a:solidFill>
                <a:latin typeface="Libre Franklin"/>
                <a:ea typeface="Libre Franklin"/>
                <a:cs typeface="Libre Franklin"/>
                <a:sym typeface="Libre Franklin"/>
              </a:defRPr>
            </a:lvl7pPr>
            <a:lvl8pPr marL="0" marR="0" lvl="7" indent="0" algn="r" rtl="0">
              <a:lnSpc>
                <a:spcPct val="100000"/>
              </a:lnSpc>
              <a:spcBef>
                <a:spcPts val="0"/>
              </a:spcBef>
              <a:spcAft>
                <a:spcPts val="0"/>
              </a:spcAft>
              <a:buClr>
                <a:srgbClr val="000000"/>
              </a:buClr>
              <a:buSzPts val="600"/>
              <a:buFont typeface="Arial"/>
              <a:buNone/>
              <a:defRPr sz="599" b="1" i="0" u="none" strike="noStrike" cap="none">
                <a:solidFill>
                  <a:srgbClr val="717171"/>
                </a:solidFill>
                <a:latin typeface="Libre Franklin"/>
                <a:ea typeface="Libre Franklin"/>
                <a:cs typeface="Libre Franklin"/>
                <a:sym typeface="Libre Franklin"/>
              </a:defRPr>
            </a:lvl8pPr>
            <a:lvl9pPr marL="0" marR="0" lvl="8" indent="0" algn="r" rtl="0">
              <a:lnSpc>
                <a:spcPct val="100000"/>
              </a:lnSpc>
              <a:spcBef>
                <a:spcPts val="0"/>
              </a:spcBef>
              <a:spcAft>
                <a:spcPts val="0"/>
              </a:spcAft>
              <a:buClr>
                <a:srgbClr val="000000"/>
              </a:buClr>
              <a:buSzPts val="600"/>
              <a:buFont typeface="Arial"/>
              <a:buNone/>
              <a:defRPr sz="599" b="1" i="0" u="none" strike="noStrike" cap="none">
                <a:solidFill>
                  <a:srgbClr val="717171"/>
                </a:solidFill>
                <a:latin typeface="Libre Franklin"/>
                <a:ea typeface="Libre Franklin"/>
                <a:cs typeface="Libre Franklin"/>
                <a:sym typeface="Libre Franklin"/>
              </a:defRPr>
            </a:lvl9pPr>
          </a:lstStyle>
          <a:p>
            <a:fld id="{00000000-1234-1234-1234-123412341234}" type="slidenum">
              <a:rPr lang="en-US" smtClean="0"/>
              <a:pPr/>
              <a:t>‹#›</a:t>
            </a:fld>
            <a:endParaRPr lang="en-US" b="0" dirty="0"/>
          </a:p>
        </p:txBody>
      </p:sp>
    </p:spTree>
    <p:extLst>
      <p:ext uri="{BB962C8B-B14F-4D97-AF65-F5344CB8AC3E}">
        <p14:creationId xmlns:p14="http://schemas.microsoft.com/office/powerpoint/2010/main" val="85833040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_Only_St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1B0DCA2-E5DD-B541-BFBC-D816A6D73128}"/>
              </a:ext>
            </a:extLst>
          </p:cNvPr>
          <p:cNvSpPr>
            <a:spLocks noGrp="1"/>
          </p:cNvSpPr>
          <p:nvPr>
            <p:ph type="title"/>
          </p:nvPr>
        </p:nvSpPr>
        <p:spPr>
          <a:xfrm>
            <a:off x="457200" y="338329"/>
            <a:ext cx="8229600" cy="292608"/>
          </a:xfrm>
          <a:prstGeom prst="rect">
            <a:avLst/>
          </a:prstGeom>
        </p:spPr>
        <p:txBody>
          <a:bodyPr/>
          <a:lstStyle>
            <a:lvl1pPr>
              <a:defRPr>
                <a:solidFill>
                  <a:schemeClr val="tx2"/>
                </a:solidFill>
              </a:defRPr>
            </a:lvl1pPr>
          </a:lstStyle>
          <a:p>
            <a:r>
              <a:rPr lang="en-US"/>
              <a:t>Click to edit Master title style</a:t>
            </a:r>
          </a:p>
        </p:txBody>
      </p:sp>
      <p:sp>
        <p:nvSpPr>
          <p:cNvPr id="6" name="Footer Placeholder 4">
            <a:extLst>
              <a:ext uri="{FF2B5EF4-FFF2-40B4-BE49-F238E27FC236}">
                <a16:creationId xmlns:a16="http://schemas.microsoft.com/office/drawing/2014/main" id="{DBD17D46-EDF0-5244-837E-F80E013854E5}"/>
              </a:ext>
            </a:extLst>
          </p:cNvPr>
          <p:cNvSpPr>
            <a:spLocks noGrp="1"/>
          </p:cNvSpPr>
          <p:nvPr>
            <p:ph type="ftr" sz="quarter" idx="3"/>
          </p:nvPr>
        </p:nvSpPr>
        <p:spPr>
          <a:xfrm>
            <a:off x="4114800" y="4906483"/>
            <a:ext cx="4114800" cy="99573"/>
          </a:xfrm>
          <a:prstGeom prst="rect">
            <a:avLst/>
          </a:prstGeom>
        </p:spPr>
        <p:txBody>
          <a:bodyPr vert="horz" lIns="0" tIns="0" rIns="0" bIns="0" rtlCol="0" anchor="b" anchorCtr="0"/>
          <a:lstStyle>
            <a:lvl1pPr algn="r">
              <a:defRPr sz="599" b="0" i="0">
                <a:solidFill>
                  <a:schemeClr val="accent3"/>
                </a:solidFill>
                <a:latin typeface="Libre Franklin" pitchFamily="2" charset="77"/>
              </a:defRPr>
            </a:lvl1pPr>
          </a:lstStyle>
          <a:p>
            <a:r>
              <a:rPr lang="en-US" b="1"/>
              <a:t>CONFIDENTIAL</a:t>
            </a:r>
            <a:r>
              <a:rPr lang="en-US"/>
              <a:t> – For internal Apervita use only.   |   © 2019 Apervita, Inc. All Rights Reserved.</a:t>
            </a:r>
          </a:p>
        </p:txBody>
      </p:sp>
      <p:sp>
        <p:nvSpPr>
          <p:cNvPr id="7" name="Slide Number Placeholder 5">
            <a:extLst>
              <a:ext uri="{FF2B5EF4-FFF2-40B4-BE49-F238E27FC236}">
                <a16:creationId xmlns:a16="http://schemas.microsoft.com/office/drawing/2014/main" id="{20A3F3FD-4402-5740-A081-E9A43CD128AB}"/>
              </a:ext>
            </a:extLst>
          </p:cNvPr>
          <p:cNvSpPr>
            <a:spLocks noGrp="1"/>
          </p:cNvSpPr>
          <p:nvPr>
            <p:ph type="sldNum" sz="quarter" idx="4"/>
          </p:nvPr>
        </p:nvSpPr>
        <p:spPr>
          <a:xfrm>
            <a:off x="8229600" y="4905471"/>
            <a:ext cx="457200" cy="100584"/>
          </a:xfrm>
          <a:prstGeom prst="rect">
            <a:avLst/>
          </a:prstGeom>
        </p:spPr>
        <p:txBody>
          <a:bodyPr lIns="0" tIns="0" rIns="0" bIns="0" anchor="b" anchorCtr="0"/>
          <a:lstStyle>
            <a:lvl1pPr algn="r">
              <a:defRPr sz="599" b="1" i="0">
                <a:solidFill>
                  <a:schemeClr val="bg2">
                    <a:lumMod val="50000"/>
                  </a:schemeClr>
                </a:solidFill>
                <a:latin typeface="Libre Franklin" pitchFamily="2" charset="77"/>
              </a:defRPr>
            </a:lvl1pPr>
          </a:lstStyle>
          <a:p>
            <a:fld id="{B0DEC3D4-E482-0D42-B189-85CD88CF4C3C}" type="slidenum">
              <a:rPr lang="en-US" smtClean="0"/>
              <a:pPr/>
              <a:t>‹#›</a:t>
            </a:fld>
            <a:endParaRPr lang="en-US"/>
          </a:p>
        </p:txBody>
      </p:sp>
    </p:spTree>
    <p:extLst>
      <p:ext uri="{BB962C8B-B14F-4D97-AF65-F5344CB8AC3E}">
        <p14:creationId xmlns:p14="http://schemas.microsoft.com/office/powerpoint/2010/main" val="192017707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_Content_St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3"/>
                </a:solidFill>
              </a:defRPr>
            </a:lvl1pPr>
          </a:lstStyle>
          <a:p>
            <a:r>
              <a:rPr lang="en-US" b="1" dirty="0"/>
              <a:t>RESTRICTED </a:t>
            </a:r>
            <a:r>
              <a:rPr lang="en-US" dirty="0"/>
              <a:t>- For limited Apervita internal use only - Do Not Distribute.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8329"/>
            <a:ext cx="8229600" cy="292608"/>
          </a:xfrm>
          <a:prstGeom prst="rect">
            <a:avLst/>
          </a:prstGeom>
        </p:spPr>
        <p:txBody>
          <a:bodyPr anchor="t" anchorCtr="0"/>
          <a:lstStyle>
            <a:lvl1pPr algn="l">
              <a:defRPr sz="2398" baseline="0">
                <a:solidFill>
                  <a:schemeClr val="tx2"/>
                </a:solidFill>
              </a:defRPr>
            </a:lvl1pPr>
          </a:lstStyle>
          <a:p>
            <a:r>
              <a:rPr lang="en-US"/>
              <a:t>Click to edit Master title style</a:t>
            </a:r>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26A0BDA-8202-FD40-AC3C-25DDCC55E182}"/>
              </a:ext>
            </a:extLst>
          </p:cNvPr>
          <p:cNvSpPr>
            <a:spLocks noGrp="1"/>
          </p:cNvSpPr>
          <p:nvPr>
            <p:ph type="sldNum" sz="quarter" idx="4"/>
          </p:nvPr>
        </p:nvSpPr>
        <p:spPr>
          <a:xfrm>
            <a:off x="8229600" y="4905471"/>
            <a:ext cx="457200" cy="100584"/>
          </a:xfrm>
          <a:prstGeom prst="rect">
            <a:avLst/>
          </a:prstGeom>
        </p:spPr>
        <p:txBody>
          <a:bodyPr lIns="0" tIns="0" rIns="0" bIns="0" anchor="b" anchorCtr="0"/>
          <a:lstStyle>
            <a:lvl1pPr algn="r">
              <a:defRPr sz="5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258894586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3_Columns_Separate">
  <p:cSld name="4_Columns_Separate">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457202" y="1005840"/>
            <a:ext cx="2587625" cy="3657600"/>
          </a:xfrm>
          <a:prstGeom prst="rect">
            <a:avLst/>
          </a:prstGeom>
          <a:noFill/>
          <a:ln>
            <a:noFill/>
          </a:ln>
        </p:spPr>
        <p:txBody>
          <a:bodyPr spcFirstLastPara="1" wrap="square" lIns="0" tIns="0" rIns="0" bIns="0" anchor="t" anchorCtr="0">
            <a:noAutofit/>
          </a:bodyPr>
          <a:lstStyle>
            <a:lvl1pPr marL="456777" lvl="0" indent="-342583" algn="l">
              <a:lnSpc>
                <a:spcPct val="100000"/>
              </a:lnSpc>
              <a:spcBef>
                <a:spcPts val="0"/>
              </a:spcBef>
              <a:spcAft>
                <a:spcPts val="0"/>
              </a:spcAft>
              <a:buSzPts val="1800"/>
              <a:buChar char="•"/>
              <a:defRPr/>
            </a:lvl1pPr>
            <a:lvl2pPr marL="913554" lvl="1" indent="-331163" algn="l">
              <a:lnSpc>
                <a:spcPct val="100000"/>
              </a:lnSpc>
              <a:spcBef>
                <a:spcPts val="599"/>
              </a:spcBef>
              <a:spcAft>
                <a:spcPts val="0"/>
              </a:spcAft>
              <a:buSzPts val="1620"/>
              <a:buChar char="•"/>
              <a:defRPr/>
            </a:lvl2pPr>
            <a:lvl3pPr marL="1370331" lvl="2" indent="-331163" algn="l">
              <a:lnSpc>
                <a:spcPct val="100000"/>
              </a:lnSpc>
              <a:spcBef>
                <a:spcPts val="599"/>
              </a:spcBef>
              <a:spcAft>
                <a:spcPts val="0"/>
              </a:spcAft>
              <a:buSzPts val="1620"/>
              <a:buChar char="•"/>
              <a:defRPr/>
            </a:lvl3pPr>
            <a:lvl4pPr marL="1827108" lvl="3" indent="-331163" algn="l">
              <a:lnSpc>
                <a:spcPct val="100000"/>
              </a:lnSpc>
              <a:spcBef>
                <a:spcPts val="599"/>
              </a:spcBef>
              <a:spcAft>
                <a:spcPts val="0"/>
              </a:spcAft>
              <a:buSzPts val="1620"/>
              <a:buChar char="•"/>
              <a:defRPr/>
            </a:lvl4pPr>
            <a:lvl5pPr marL="2283886" lvl="4" indent="-331163" algn="l">
              <a:lnSpc>
                <a:spcPct val="100000"/>
              </a:lnSpc>
              <a:spcBef>
                <a:spcPts val="599"/>
              </a:spcBef>
              <a:spcAft>
                <a:spcPts val="0"/>
              </a:spcAft>
              <a:buSzPts val="1620"/>
              <a:buChar char="•"/>
              <a:defRPr/>
            </a:lvl5pPr>
            <a:lvl6pPr marL="2740663" lvl="5" indent="-342583" algn="l">
              <a:lnSpc>
                <a:spcPct val="90000"/>
              </a:lnSpc>
              <a:spcBef>
                <a:spcPts val="599"/>
              </a:spcBef>
              <a:spcAft>
                <a:spcPts val="0"/>
              </a:spcAft>
              <a:buClr>
                <a:schemeClr val="dk1"/>
              </a:buClr>
              <a:buSzPts val="1800"/>
              <a:buChar char="•"/>
              <a:defRPr/>
            </a:lvl6pPr>
            <a:lvl7pPr marL="3197440" lvl="6" indent="-342583" algn="l">
              <a:lnSpc>
                <a:spcPct val="90000"/>
              </a:lnSpc>
              <a:spcBef>
                <a:spcPts val="500"/>
              </a:spcBef>
              <a:spcAft>
                <a:spcPts val="0"/>
              </a:spcAft>
              <a:buClr>
                <a:schemeClr val="dk1"/>
              </a:buClr>
              <a:buSzPts val="1800"/>
              <a:buChar char="•"/>
              <a:defRPr/>
            </a:lvl7pPr>
            <a:lvl8pPr marL="3654217" lvl="7" indent="-342583" algn="l">
              <a:lnSpc>
                <a:spcPct val="90000"/>
              </a:lnSpc>
              <a:spcBef>
                <a:spcPts val="500"/>
              </a:spcBef>
              <a:spcAft>
                <a:spcPts val="0"/>
              </a:spcAft>
              <a:buClr>
                <a:schemeClr val="dk1"/>
              </a:buClr>
              <a:buSzPts val="1800"/>
              <a:buChar char="•"/>
              <a:defRPr/>
            </a:lvl8pPr>
            <a:lvl9pPr marL="4110994" lvl="8" indent="-342583" algn="l">
              <a:lnSpc>
                <a:spcPct val="90000"/>
              </a:lnSpc>
              <a:spcBef>
                <a:spcPts val="500"/>
              </a:spcBef>
              <a:spcAft>
                <a:spcPts val="0"/>
              </a:spcAft>
              <a:buClr>
                <a:schemeClr val="dk1"/>
              </a:buClr>
              <a:buSzPts val="1800"/>
              <a:buChar char="•"/>
              <a:defRPr/>
            </a:lvl9pPr>
          </a:lstStyle>
          <a:p>
            <a:endParaRPr/>
          </a:p>
        </p:txBody>
      </p:sp>
      <p:sp>
        <p:nvSpPr>
          <p:cNvPr id="76" name="Google Shape;76;p10"/>
          <p:cNvSpPr txBox="1">
            <a:spLocks noGrp="1"/>
          </p:cNvSpPr>
          <p:nvPr>
            <p:ph type="body" idx="2"/>
          </p:nvPr>
        </p:nvSpPr>
        <p:spPr>
          <a:xfrm>
            <a:off x="3282697" y="1005840"/>
            <a:ext cx="2587625" cy="3657600"/>
          </a:xfrm>
          <a:prstGeom prst="rect">
            <a:avLst/>
          </a:prstGeom>
          <a:noFill/>
          <a:ln>
            <a:noFill/>
          </a:ln>
        </p:spPr>
        <p:txBody>
          <a:bodyPr spcFirstLastPara="1" wrap="square" lIns="0" tIns="0" rIns="0" bIns="0" anchor="t" anchorCtr="0">
            <a:noAutofit/>
          </a:bodyPr>
          <a:lstStyle>
            <a:lvl1pPr marL="456777" lvl="0" indent="-342583" algn="l">
              <a:lnSpc>
                <a:spcPct val="100000"/>
              </a:lnSpc>
              <a:spcBef>
                <a:spcPts val="0"/>
              </a:spcBef>
              <a:spcAft>
                <a:spcPts val="0"/>
              </a:spcAft>
              <a:buSzPts val="1800"/>
              <a:buChar char="•"/>
              <a:defRPr/>
            </a:lvl1pPr>
            <a:lvl2pPr marL="913554" lvl="1" indent="-331163" algn="l">
              <a:lnSpc>
                <a:spcPct val="100000"/>
              </a:lnSpc>
              <a:spcBef>
                <a:spcPts val="599"/>
              </a:spcBef>
              <a:spcAft>
                <a:spcPts val="0"/>
              </a:spcAft>
              <a:buSzPts val="1620"/>
              <a:buChar char="•"/>
              <a:defRPr/>
            </a:lvl2pPr>
            <a:lvl3pPr marL="1370331" lvl="2" indent="-331163" algn="l">
              <a:lnSpc>
                <a:spcPct val="100000"/>
              </a:lnSpc>
              <a:spcBef>
                <a:spcPts val="599"/>
              </a:spcBef>
              <a:spcAft>
                <a:spcPts val="0"/>
              </a:spcAft>
              <a:buSzPts val="1620"/>
              <a:buChar char="•"/>
              <a:defRPr/>
            </a:lvl3pPr>
            <a:lvl4pPr marL="1827108" lvl="3" indent="-331163" algn="l">
              <a:lnSpc>
                <a:spcPct val="100000"/>
              </a:lnSpc>
              <a:spcBef>
                <a:spcPts val="599"/>
              </a:spcBef>
              <a:spcAft>
                <a:spcPts val="0"/>
              </a:spcAft>
              <a:buSzPts val="1620"/>
              <a:buChar char="•"/>
              <a:defRPr/>
            </a:lvl4pPr>
            <a:lvl5pPr marL="2283886" lvl="4" indent="-331163" algn="l">
              <a:lnSpc>
                <a:spcPct val="100000"/>
              </a:lnSpc>
              <a:spcBef>
                <a:spcPts val="599"/>
              </a:spcBef>
              <a:spcAft>
                <a:spcPts val="0"/>
              </a:spcAft>
              <a:buSzPts val="1620"/>
              <a:buChar char="•"/>
              <a:defRPr/>
            </a:lvl5pPr>
            <a:lvl6pPr marL="2740663" lvl="5" indent="-342583" algn="l">
              <a:lnSpc>
                <a:spcPct val="90000"/>
              </a:lnSpc>
              <a:spcBef>
                <a:spcPts val="599"/>
              </a:spcBef>
              <a:spcAft>
                <a:spcPts val="0"/>
              </a:spcAft>
              <a:buClr>
                <a:schemeClr val="dk1"/>
              </a:buClr>
              <a:buSzPts val="1800"/>
              <a:buChar char="•"/>
              <a:defRPr/>
            </a:lvl6pPr>
            <a:lvl7pPr marL="3197440" lvl="6" indent="-342583" algn="l">
              <a:lnSpc>
                <a:spcPct val="90000"/>
              </a:lnSpc>
              <a:spcBef>
                <a:spcPts val="500"/>
              </a:spcBef>
              <a:spcAft>
                <a:spcPts val="0"/>
              </a:spcAft>
              <a:buClr>
                <a:schemeClr val="dk1"/>
              </a:buClr>
              <a:buSzPts val="1800"/>
              <a:buChar char="•"/>
              <a:defRPr/>
            </a:lvl7pPr>
            <a:lvl8pPr marL="3654217" lvl="7" indent="-342583" algn="l">
              <a:lnSpc>
                <a:spcPct val="90000"/>
              </a:lnSpc>
              <a:spcBef>
                <a:spcPts val="500"/>
              </a:spcBef>
              <a:spcAft>
                <a:spcPts val="0"/>
              </a:spcAft>
              <a:buClr>
                <a:schemeClr val="dk1"/>
              </a:buClr>
              <a:buSzPts val="1800"/>
              <a:buChar char="•"/>
              <a:defRPr/>
            </a:lvl8pPr>
            <a:lvl9pPr marL="4110994" lvl="8" indent="-342583" algn="l">
              <a:lnSpc>
                <a:spcPct val="90000"/>
              </a:lnSpc>
              <a:spcBef>
                <a:spcPts val="500"/>
              </a:spcBef>
              <a:spcAft>
                <a:spcPts val="0"/>
              </a:spcAft>
              <a:buClr>
                <a:schemeClr val="dk1"/>
              </a:buClr>
              <a:buSzPts val="1800"/>
              <a:buChar char="•"/>
              <a:defRPr/>
            </a:lvl9pPr>
          </a:lstStyle>
          <a:p>
            <a:endParaRPr/>
          </a:p>
        </p:txBody>
      </p:sp>
      <p:sp>
        <p:nvSpPr>
          <p:cNvPr id="77" name="Google Shape;77;p10"/>
          <p:cNvSpPr txBox="1">
            <a:spLocks noGrp="1"/>
          </p:cNvSpPr>
          <p:nvPr>
            <p:ph type="body" idx="3"/>
          </p:nvPr>
        </p:nvSpPr>
        <p:spPr>
          <a:xfrm>
            <a:off x="6098985" y="1005840"/>
            <a:ext cx="2587817" cy="3657600"/>
          </a:xfrm>
          <a:prstGeom prst="rect">
            <a:avLst/>
          </a:prstGeom>
          <a:noFill/>
          <a:ln>
            <a:noFill/>
          </a:ln>
        </p:spPr>
        <p:txBody>
          <a:bodyPr spcFirstLastPara="1" wrap="square" lIns="0" tIns="0" rIns="0" bIns="0" anchor="t" anchorCtr="0">
            <a:noAutofit/>
          </a:bodyPr>
          <a:lstStyle>
            <a:lvl1pPr marL="456777" lvl="0" indent="-342583" algn="l">
              <a:lnSpc>
                <a:spcPct val="100000"/>
              </a:lnSpc>
              <a:spcBef>
                <a:spcPts val="0"/>
              </a:spcBef>
              <a:spcAft>
                <a:spcPts val="0"/>
              </a:spcAft>
              <a:buSzPts val="1800"/>
              <a:buChar char="•"/>
              <a:defRPr/>
            </a:lvl1pPr>
            <a:lvl2pPr marL="913554" lvl="1" indent="-331163" algn="l">
              <a:lnSpc>
                <a:spcPct val="100000"/>
              </a:lnSpc>
              <a:spcBef>
                <a:spcPts val="599"/>
              </a:spcBef>
              <a:spcAft>
                <a:spcPts val="0"/>
              </a:spcAft>
              <a:buSzPts val="1620"/>
              <a:buChar char="•"/>
              <a:defRPr/>
            </a:lvl2pPr>
            <a:lvl3pPr marL="1370331" lvl="2" indent="-331163" algn="l">
              <a:lnSpc>
                <a:spcPct val="100000"/>
              </a:lnSpc>
              <a:spcBef>
                <a:spcPts val="599"/>
              </a:spcBef>
              <a:spcAft>
                <a:spcPts val="0"/>
              </a:spcAft>
              <a:buSzPts val="1620"/>
              <a:buChar char="•"/>
              <a:defRPr/>
            </a:lvl3pPr>
            <a:lvl4pPr marL="1827108" lvl="3" indent="-331163" algn="l">
              <a:lnSpc>
                <a:spcPct val="100000"/>
              </a:lnSpc>
              <a:spcBef>
                <a:spcPts val="599"/>
              </a:spcBef>
              <a:spcAft>
                <a:spcPts val="0"/>
              </a:spcAft>
              <a:buSzPts val="1620"/>
              <a:buChar char="•"/>
              <a:defRPr/>
            </a:lvl4pPr>
            <a:lvl5pPr marL="2283886" lvl="4" indent="-331163" algn="l">
              <a:lnSpc>
                <a:spcPct val="100000"/>
              </a:lnSpc>
              <a:spcBef>
                <a:spcPts val="599"/>
              </a:spcBef>
              <a:spcAft>
                <a:spcPts val="0"/>
              </a:spcAft>
              <a:buSzPts val="1620"/>
              <a:buChar char="•"/>
              <a:defRPr/>
            </a:lvl5pPr>
            <a:lvl6pPr marL="2740663" lvl="5" indent="-342583" algn="l">
              <a:lnSpc>
                <a:spcPct val="90000"/>
              </a:lnSpc>
              <a:spcBef>
                <a:spcPts val="599"/>
              </a:spcBef>
              <a:spcAft>
                <a:spcPts val="0"/>
              </a:spcAft>
              <a:buClr>
                <a:schemeClr val="dk1"/>
              </a:buClr>
              <a:buSzPts val="1800"/>
              <a:buChar char="•"/>
              <a:defRPr/>
            </a:lvl6pPr>
            <a:lvl7pPr marL="3197440" lvl="6" indent="-342583" algn="l">
              <a:lnSpc>
                <a:spcPct val="90000"/>
              </a:lnSpc>
              <a:spcBef>
                <a:spcPts val="500"/>
              </a:spcBef>
              <a:spcAft>
                <a:spcPts val="0"/>
              </a:spcAft>
              <a:buClr>
                <a:schemeClr val="dk1"/>
              </a:buClr>
              <a:buSzPts val="1800"/>
              <a:buChar char="•"/>
              <a:defRPr/>
            </a:lvl7pPr>
            <a:lvl8pPr marL="3654217" lvl="7" indent="-342583" algn="l">
              <a:lnSpc>
                <a:spcPct val="90000"/>
              </a:lnSpc>
              <a:spcBef>
                <a:spcPts val="500"/>
              </a:spcBef>
              <a:spcAft>
                <a:spcPts val="0"/>
              </a:spcAft>
              <a:buClr>
                <a:schemeClr val="dk1"/>
              </a:buClr>
              <a:buSzPts val="1800"/>
              <a:buChar char="•"/>
              <a:defRPr/>
            </a:lvl8pPr>
            <a:lvl9pPr marL="4110994" lvl="8" indent="-342583" algn="l">
              <a:lnSpc>
                <a:spcPct val="90000"/>
              </a:lnSpc>
              <a:spcBef>
                <a:spcPts val="500"/>
              </a:spcBef>
              <a:spcAft>
                <a:spcPts val="0"/>
              </a:spcAft>
              <a:buClr>
                <a:schemeClr val="dk1"/>
              </a:buClr>
              <a:buSzPts val="1800"/>
              <a:buChar char="•"/>
              <a:defRPr/>
            </a:lvl9pPr>
          </a:lstStyle>
          <a:p>
            <a:endParaRPr/>
          </a:p>
        </p:txBody>
      </p:sp>
      <p:sp>
        <p:nvSpPr>
          <p:cNvPr id="78" name="Google Shape;78;p10"/>
          <p:cNvSpPr txBox="1">
            <a:spLocks noGrp="1"/>
          </p:cNvSpPr>
          <p:nvPr>
            <p:ph type="ftr" idx="11"/>
          </p:nvPr>
        </p:nvSpPr>
        <p:spPr>
          <a:xfrm>
            <a:off x="3657600" y="4906485"/>
            <a:ext cx="4572000" cy="99531"/>
          </a:xfrm>
          <a:prstGeom prst="rect">
            <a:avLst/>
          </a:prstGeom>
          <a:noFill/>
          <a:ln>
            <a:noFill/>
          </a:ln>
        </p:spPr>
        <p:txBody>
          <a:bodyPr spcFirstLastPara="1" wrap="square" lIns="0" tIns="0" rIns="0" bIns="0" anchor="t" anchorCtr="0">
            <a:noAutofit/>
          </a:bodyPr>
          <a:lstStyle>
            <a:lvl1pPr lvl="0" algn="r">
              <a:lnSpc>
                <a:spcPct val="133333"/>
              </a:lnSpc>
              <a:spcBef>
                <a:spcPts val="0"/>
              </a:spcBef>
              <a:spcAft>
                <a:spcPts val="0"/>
              </a:spcAft>
              <a:buSzPts val="1400"/>
              <a:buNone/>
              <a:defRPr>
                <a:solidFill>
                  <a:srgbClr val="CBCB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0"/>
          <p:cNvSpPr txBox="1">
            <a:spLocks noGrp="1"/>
          </p:cNvSpPr>
          <p:nvPr>
            <p:ph type="title"/>
          </p:nvPr>
        </p:nvSpPr>
        <p:spPr>
          <a:xfrm>
            <a:off x="457200" y="393192"/>
            <a:ext cx="8229600" cy="228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0"/>
          <p:cNvSpPr txBox="1">
            <a:spLocks noGrp="1"/>
          </p:cNvSpPr>
          <p:nvPr>
            <p:ph type="subTitle" idx="4"/>
          </p:nvPr>
        </p:nvSpPr>
        <p:spPr>
          <a:xfrm>
            <a:off x="457200" y="685800"/>
            <a:ext cx="8229600" cy="22409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500"/>
              <a:buNone/>
              <a:defRPr sz="1499" b="0" i="0">
                <a:solidFill>
                  <a:schemeClr val="accent1"/>
                </a:solidFill>
                <a:latin typeface="Arial"/>
                <a:ea typeface="Arial"/>
                <a:cs typeface="Arial"/>
                <a:sym typeface="Arial"/>
              </a:defRPr>
            </a:lvl1pPr>
            <a:lvl2pPr lvl="1" algn="ctr">
              <a:lnSpc>
                <a:spcPct val="100000"/>
              </a:lnSpc>
              <a:spcBef>
                <a:spcPts val="599"/>
              </a:spcBef>
              <a:spcAft>
                <a:spcPts val="0"/>
              </a:spcAft>
              <a:buSzPts val="1800"/>
              <a:buNone/>
              <a:defRPr sz="1998"/>
            </a:lvl2pPr>
            <a:lvl3pPr lvl="2" algn="ctr">
              <a:lnSpc>
                <a:spcPct val="100000"/>
              </a:lnSpc>
              <a:spcBef>
                <a:spcPts val="599"/>
              </a:spcBef>
              <a:spcAft>
                <a:spcPts val="0"/>
              </a:spcAft>
              <a:buSzPts val="1620"/>
              <a:buNone/>
              <a:defRPr sz="1799"/>
            </a:lvl3pPr>
            <a:lvl4pPr lvl="3" algn="ctr">
              <a:lnSpc>
                <a:spcPct val="100000"/>
              </a:lnSpc>
              <a:spcBef>
                <a:spcPts val="599"/>
              </a:spcBef>
              <a:spcAft>
                <a:spcPts val="0"/>
              </a:spcAft>
              <a:buSzPts val="1440"/>
              <a:buNone/>
              <a:defRPr sz="1598"/>
            </a:lvl4pPr>
            <a:lvl5pPr lvl="4" algn="ctr">
              <a:lnSpc>
                <a:spcPct val="100000"/>
              </a:lnSpc>
              <a:spcBef>
                <a:spcPts val="599"/>
              </a:spcBef>
              <a:spcAft>
                <a:spcPts val="0"/>
              </a:spcAft>
              <a:buSzPts val="1440"/>
              <a:buNone/>
              <a:defRPr sz="1598"/>
            </a:lvl5pPr>
            <a:lvl6pPr lvl="5" algn="ctr">
              <a:lnSpc>
                <a:spcPct val="90000"/>
              </a:lnSpc>
              <a:spcBef>
                <a:spcPts val="599"/>
              </a:spcBef>
              <a:spcAft>
                <a:spcPts val="0"/>
              </a:spcAft>
              <a:buClr>
                <a:schemeClr val="dk1"/>
              </a:buClr>
              <a:buSzPts val="1600"/>
              <a:buNone/>
              <a:defRPr sz="1598"/>
            </a:lvl6pPr>
            <a:lvl7pPr lvl="6" algn="ctr">
              <a:lnSpc>
                <a:spcPct val="90000"/>
              </a:lnSpc>
              <a:spcBef>
                <a:spcPts val="500"/>
              </a:spcBef>
              <a:spcAft>
                <a:spcPts val="0"/>
              </a:spcAft>
              <a:buClr>
                <a:schemeClr val="dk1"/>
              </a:buClr>
              <a:buSzPts val="1600"/>
              <a:buNone/>
              <a:defRPr sz="1598"/>
            </a:lvl7pPr>
            <a:lvl8pPr lvl="7" algn="ctr">
              <a:lnSpc>
                <a:spcPct val="90000"/>
              </a:lnSpc>
              <a:spcBef>
                <a:spcPts val="500"/>
              </a:spcBef>
              <a:spcAft>
                <a:spcPts val="0"/>
              </a:spcAft>
              <a:buClr>
                <a:schemeClr val="dk1"/>
              </a:buClr>
              <a:buSzPts val="1600"/>
              <a:buNone/>
              <a:defRPr sz="1598"/>
            </a:lvl8pPr>
            <a:lvl9pPr lvl="8" algn="ctr">
              <a:lnSpc>
                <a:spcPct val="90000"/>
              </a:lnSpc>
              <a:spcBef>
                <a:spcPts val="500"/>
              </a:spcBef>
              <a:spcAft>
                <a:spcPts val="0"/>
              </a:spcAft>
              <a:buClr>
                <a:schemeClr val="dk1"/>
              </a:buClr>
              <a:buSzPts val="1600"/>
              <a:buNone/>
              <a:defRPr sz="1598"/>
            </a:lvl9pPr>
          </a:lstStyle>
          <a:p>
            <a:endParaRPr/>
          </a:p>
        </p:txBody>
      </p:sp>
      <p:sp>
        <p:nvSpPr>
          <p:cNvPr id="81" name="Google Shape;81;p10"/>
          <p:cNvSpPr txBox="1"/>
          <p:nvPr/>
        </p:nvSpPr>
        <p:spPr>
          <a:xfrm>
            <a:off x="8332470" y="4905469"/>
            <a:ext cx="354330" cy="9953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fld id="{00000000-1234-1234-1234-123412341234}" type="slidenum">
              <a:rPr lang="en-US" sz="599" b="1" i="0" u="none" strike="noStrike" cap="none">
                <a:solidFill>
                  <a:srgbClr val="717171"/>
                </a:solidFill>
                <a:latin typeface="Arial"/>
                <a:ea typeface="Arial"/>
                <a:cs typeface="Arial"/>
                <a:sym typeface="Arial"/>
              </a:rPr>
              <a:pPr marL="0" marR="0" lvl="0" indent="0" algn="r" rtl="0">
                <a:lnSpc>
                  <a:spcPct val="100000"/>
                </a:lnSpc>
                <a:spcBef>
                  <a:spcPts val="0"/>
                </a:spcBef>
                <a:spcAft>
                  <a:spcPts val="0"/>
                </a:spcAft>
                <a:buNone/>
              </a:pPr>
              <a:t>‹#›</a:t>
            </a:fld>
            <a:endParaRPr sz="599" b="1" i="0" u="none" strike="noStrike" cap="none">
              <a:solidFill>
                <a:srgbClr val="717171"/>
              </a:solidFill>
              <a:latin typeface="Arial"/>
              <a:ea typeface="Arial"/>
              <a:cs typeface="Arial"/>
              <a:sym typeface="Arial"/>
            </a:endParaRPr>
          </a:p>
        </p:txBody>
      </p:sp>
    </p:spTree>
    <p:extLst>
      <p:ext uri="{BB962C8B-B14F-4D97-AF65-F5344CB8AC3E}">
        <p14:creationId xmlns:p14="http://schemas.microsoft.com/office/powerpoint/2010/main" val="263000761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2_Title_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solidFill>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28602"/>
            <a:ext cx="8229600" cy="438719"/>
          </a:xfrm>
        </p:spPr>
        <p:txBody>
          <a:bodyPr anchor="b"/>
          <a:lstStyle>
            <a:lvl1pPr algn="l">
              <a:defRPr sz="2994" baseline="0">
                <a:solidFill>
                  <a:schemeClr val="tx2"/>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BBF671C2-CAE5-6E44-806B-9AA2854A8B82}"/>
              </a:ext>
            </a:extLst>
          </p:cNvPr>
          <p:cNvSpPr>
            <a:spLocks noGrp="1"/>
          </p:cNvSpPr>
          <p:nvPr>
            <p:ph type="sldNum" sz="quarter" idx="14"/>
          </p:nvPr>
        </p:nvSpPr>
        <p:spPr>
          <a:xfrm>
            <a:off x="4343400" y="4912615"/>
            <a:ext cx="457200" cy="100584"/>
          </a:xfrm>
          <a:prstGeom prst="rect">
            <a:avLst/>
          </a:prstGeom>
        </p:spPr>
        <p:txBody>
          <a:bodyPr/>
          <a:lstStyle>
            <a:lvl1pPr>
              <a:defRPr sz="599" b="1" i="0">
                <a:solidFill>
                  <a:schemeClr val="bg2">
                    <a:lumMod val="50000"/>
                  </a:schemeClr>
                </a:solidFill>
                <a:latin typeface="Libre Franklin SemiBold" pitchFamily="2" charset="77"/>
              </a:defRPr>
            </a:lvl1pPr>
          </a:lstStyle>
          <a:p>
            <a:fld id="{EB0B323D-CE20-464D-904E-1345C0EAAA9A}" type="slidenum">
              <a:rPr lang="en-US" smtClean="0"/>
              <a:t>‹#›</a:t>
            </a:fld>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143000"/>
            <a:ext cx="8229600" cy="352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80922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191"/>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5"/>
            <a:ext cx="4575289" cy="99531"/>
          </a:xfrm>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95058"/>
            <a:ext cx="8229600" cy="486152"/>
          </a:xfrm>
        </p:spPr>
        <p:txBody>
          <a:bodyPr anchor="t" anchorCtr="0"/>
          <a:lstStyle>
            <a:lvl1pPr algn="ctr">
              <a:lnSpc>
                <a:spcPct val="100000"/>
              </a:lnSpc>
              <a:defRPr sz="1799"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77639"/>
            <a:ext cx="8229600" cy="640080"/>
          </a:xfrm>
        </p:spPr>
        <p:txBody>
          <a:bodyPr>
            <a:noAutofit/>
          </a:bodyPr>
          <a:lstStyle>
            <a:lvl1pPr marL="0" indent="0" algn="ctr">
              <a:lnSpc>
                <a:spcPct val="100000"/>
              </a:lnSpc>
              <a:spcBef>
                <a:spcPts val="0"/>
              </a:spcBef>
              <a:buNone/>
              <a:defRPr sz="1499" baseline="0">
                <a:solidFill>
                  <a:schemeClr val="bg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2787532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Subhead_Conten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688993"/>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F9751746-EB07-4843-8CAC-19FE254F9DE6}"/>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5ECD89F1-C5AB-094D-A73F-1251A5862E7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9" name="Footer Placeholder 4">
            <a:extLst>
              <a:ext uri="{FF2B5EF4-FFF2-40B4-BE49-F238E27FC236}">
                <a16:creationId xmlns:a16="http://schemas.microsoft.com/office/drawing/2014/main" id="{A8D0FD9C-4CCC-8146-BE25-2A83FCCC1C0C}"/>
              </a:ext>
            </a:extLst>
          </p:cNvPr>
          <p:cNvSpPr>
            <a:spLocks noGrp="1"/>
          </p:cNvSpPr>
          <p:nvPr>
            <p:ph type="ftr" sz="quarter" idx="11"/>
          </p:nvPr>
        </p:nvSpPr>
        <p:spPr>
          <a:xfrm>
            <a:off x="3654311" y="4906484"/>
            <a:ext cx="4575289" cy="99531"/>
          </a:xfrm>
        </p:spPr>
        <p:txBody>
          <a:bodyPr/>
          <a:lstStyle>
            <a:lvl1pPr>
              <a:defRPr b="0">
                <a:solidFill>
                  <a:schemeClr val="bg2">
                    <a:lumMod val="90000"/>
                  </a:schemeClr>
                </a:solidFill>
              </a:defRPr>
            </a:lvl1pPr>
          </a:lstStyle>
          <a:p>
            <a:r>
              <a:rPr lang="en-US" b="1"/>
              <a:t>CONFIDENTIAL</a:t>
            </a:r>
            <a:r>
              <a:rPr lang="en-US"/>
              <a:t> – For internal Apervita use only.   |   © 2020 Apervita, Inc. All Rights Reserved.</a:t>
            </a:r>
          </a:p>
        </p:txBody>
      </p:sp>
    </p:spTree>
    <p:extLst>
      <p:ext uri="{BB962C8B-B14F-4D97-AF65-F5344CB8AC3E}">
        <p14:creationId xmlns:p14="http://schemas.microsoft.com/office/powerpoint/2010/main" val="26448858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_Slide_Math">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7F0EB5-7DE5-4148-821B-2139E8165AF8}"/>
              </a:ext>
            </a:extLst>
          </p:cNvPr>
          <p:cNvPicPr>
            <a:picLocks noChangeAspect="1"/>
          </p:cNvPicPr>
          <p:nvPr userDrawn="1"/>
        </p:nvPicPr>
        <p:blipFill>
          <a:blip r:embed="rId2"/>
          <a:stretch>
            <a:fillRect/>
          </a:stretch>
        </p:blipFill>
        <p:spPr>
          <a:xfrm>
            <a:off x="0" y="2382"/>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95058"/>
            <a:ext cx="8229600" cy="486152"/>
          </a:xfrm>
        </p:spPr>
        <p:txBody>
          <a:bodyPr anchor="t" anchorCtr="0"/>
          <a:lstStyle>
            <a:lvl1pPr algn="ctr">
              <a:lnSpc>
                <a:spcPct val="100000"/>
              </a:lnSpc>
              <a:defRPr sz="1799"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77639"/>
            <a:ext cx="8229600" cy="640080"/>
          </a:xfrm>
        </p:spPr>
        <p:txBody>
          <a:bodyPr>
            <a:noAutofit/>
          </a:bodyPr>
          <a:lstStyle>
            <a:lvl1pPr marL="0" indent="0" algn="ctr">
              <a:lnSpc>
                <a:spcPct val="100000"/>
              </a:lnSpc>
              <a:spcBef>
                <a:spcPts val="0"/>
              </a:spcBef>
              <a:buNone/>
              <a:defRPr sz="1499" baseline="0">
                <a:solidFill>
                  <a:schemeClr val="bg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385129664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_Slide_Left-Righ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4763"/>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799"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299">
                <a:solidFill>
                  <a:schemeClr val="bg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dirty="0"/>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099"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413718914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_Slide_Left-Right_B-P">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F69926-7C95-F24C-82D7-5754ACD63D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382"/>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799"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299">
                <a:solidFill>
                  <a:schemeClr val="bg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dirty="0"/>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099"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136775956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_Slide_Left-Right_Math_BP">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863695-8EF3-2E4C-890D-BF86CBE0E17B}"/>
              </a:ext>
            </a:extLst>
          </p:cNvPr>
          <p:cNvPicPr>
            <a:picLocks noChangeAspect="1"/>
          </p:cNvPicPr>
          <p:nvPr userDrawn="1"/>
        </p:nvPicPr>
        <p:blipFill>
          <a:blip r:embed="rId2"/>
          <a:stretch>
            <a:fillRect/>
          </a:stretch>
        </p:blipFill>
        <p:spPr>
          <a:xfrm>
            <a:off x="0" y="4763"/>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799"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299">
                <a:solidFill>
                  <a:schemeClr val="bg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dirty="0"/>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099"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84206062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_Slide_for_Presenta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883218-9509-8347-B4F0-CC9B3DF600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763"/>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799" baseline="0">
                <a:solidFill>
                  <a:schemeClr val="accent5"/>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246888"/>
          </a:xfrm>
        </p:spPr>
        <p:txBody>
          <a:bodyPr>
            <a:noAutofit/>
          </a:bodyPr>
          <a:lstStyle>
            <a:lvl1pPr marL="0" indent="0" algn="l">
              <a:lnSpc>
                <a:spcPct val="100000"/>
              </a:lnSpc>
              <a:spcBef>
                <a:spcPts val="0"/>
              </a:spcBef>
              <a:buNone/>
              <a:defRPr sz="1499" baseline="0">
                <a:solidFill>
                  <a:schemeClr val="accent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BEB05E88-5EA7-A54F-B83F-1297908CA43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pic>
        <p:nvPicPr>
          <p:cNvPr id="6" name="Picture 5">
            <a:extLst>
              <a:ext uri="{FF2B5EF4-FFF2-40B4-BE49-F238E27FC236}">
                <a16:creationId xmlns:a16="http://schemas.microsoft.com/office/drawing/2014/main" id="{7596A51C-2863-C445-9150-76C6EF4A050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7200" y="521208"/>
            <a:ext cx="1551904" cy="356938"/>
          </a:xfrm>
          <a:prstGeom prst="rect">
            <a:avLst/>
          </a:prstGeom>
        </p:spPr>
      </p:pic>
      <p:sp>
        <p:nvSpPr>
          <p:cNvPr id="14" name="Text Placeholder 13">
            <a:extLst>
              <a:ext uri="{FF2B5EF4-FFF2-40B4-BE49-F238E27FC236}">
                <a16:creationId xmlns:a16="http://schemas.microsoft.com/office/drawing/2014/main" id="{4917244A-3A58-2040-9642-5082D88C1D9B}"/>
              </a:ext>
            </a:extLst>
          </p:cNvPr>
          <p:cNvSpPr>
            <a:spLocks noGrp="1"/>
          </p:cNvSpPr>
          <p:nvPr>
            <p:ph type="body" sz="quarter" idx="12" hasCustomPrompt="1"/>
          </p:nvPr>
        </p:nvSpPr>
        <p:spPr>
          <a:xfrm>
            <a:off x="457200" y="3591629"/>
            <a:ext cx="8229600" cy="296862"/>
          </a:xfrm>
        </p:spPr>
        <p:txBody>
          <a:bodyPr>
            <a:normAutofit/>
          </a:bodyPr>
          <a:lstStyle>
            <a:lvl1pPr marL="0" indent="0">
              <a:buNone/>
              <a:defRPr sz="1399" baseline="0"/>
            </a:lvl1pPr>
          </a:lstStyle>
          <a:p>
            <a:pPr lvl="0"/>
            <a:r>
              <a:rPr lang="en-US" dirty="0"/>
              <a:t>Click to edit Master audience subtitle</a:t>
            </a:r>
          </a:p>
        </p:txBody>
      </p:sp>
      <p:cxnSp>
        <p:nvCxnSpPr>
          <p:cNvPr id="16" name="Straight Connector 15">
            <a:extLst>
              <a:ext uri="{FF2B5EF4-FFF2-40B4-BE49-F238E27FC236}">
                <a16:creationId xmlns:a16="http://schemas.microsoft.com/office/drawing/2014/main" id="{39B60F5B-A46C-FA4A-8013-55589B80C882}"/>
              </a:ext>
            </a:extLst>
          </p:cNvPr>
          <p:cNvCxnSpPr/>
          <p:nvPr userDrawn="1"/>
        </p:nvCxnSpPr>
        <p:spPr>
          <a:xfrm>
            <a:off x="457200" y="342900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23929590-9325-2C42-9D1F-8103A46182FD}"/>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23" name="Date Placeholder 7">
            <a:extLst>
              <a:ext uri="{FF2B5EF4-FFF2-40B4-BE49-F238E27FC236}">
                <a16:creationId xmlns:a16="http://schemas.microsoft.com/office/drawing/2014/main" id="{2E804746-5104-D842-9740-4358AE946B66}"/>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417304858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96EE47-EE02-E94F-8492-34F52BBD3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935366" cy="5148263"/>
          </a:xfrm>
          <a:prstGeom prst="rect">
            <a:avLst/>
          </a:prstGeom>
        </p:spPr>
      </p:pic>
      <p:sp>
        <p:nvSpPr>
          <p:cNvPr id="2" name="Title 1">
            <a:extLst>
              <a:ext uri="{FF2B5EF4-FFF2-40B4-BE49-F238E27FC236}">
                <a16:creationId xmlns:a16="http://schemas.microsoft.com/office/drawing/2014/main" id="{2D8A5AC0-C9F8-B147-B357-C2FBD8F24BC3}"/>
              </a:ext>
            </a:extLst>
          </p:cNvPr>
          <p:cNvSpPr>
            <a:spLocks noGrp="1"/>
          </p:cNvSpPr>
          <p:nvPr>
            <p:ph type="title"/>
          </p:nvPr>
        </p:nvSpPr>
        <p:spPr>
          <a:xfrm>
            <a:off x="2286000" y="392301"/>
            <a:ext cx="6400800" cy="231264"/>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A48FCD6-3003-B74D-B781-89E154FDD18D}"/>
              </a:ext>
            </a:extLst>
          </p:cNvPr>
          <p:cNvSpPr>
            <a:spLocks noGrp="1"/>
          </p:cNvSpPr>
          <p:nvPr>
            <p:ph type="ftr" sz="quarter" idx="10"/>
          </p:nvPr>
        </p:nvSpPr>
        <p:spPr/>
        <p:txBody>
          <a:bodyPr/>
          <a:lstStyle>
            <a:lvl1pPr>
              <a:defRPr/>
            </a:lvl1pPr>
          </a:lstStyle>
          <a:p>
            <a:r>
              <a:rPr lang="en-US" b="1" dirty="0"/>
              <a:t>CONFIDENTIAL</a:t>
            </a:r>
            <a:r>
              <a:rPr lang="en-US" dirty="0"/>
              <a:t> – For internal Apervita use only.   |   © 2020 Apervita, Inc. All Rights Reserved.</a:t>
            </a:r>
          </a:p>
        </p:txBody>
      </p:sp>
      <p:sp>
        <p:nvSpPr>
          <p:cNvPr id="4" name="Slide Number Placeholder 3">
            <a:extLst>
              <a:ext uri="{FF2B5EF4-FFF2-40B4-BE49-F238E27FC236}">
                <a16:creationId xmlns:a16="http://schemas.microsoft.com/office/drawing/2014/main" id="{E9F98AA6-588A-544B-9C42-D086A94FE51F}"/>
              </a:ext>
            </a:extLst>
          </p:cNvPr>
          <p:cNvSpPr>
            <a:spLocks noGrp="1"/>
          </p:cNvSpPr>
          <p:nvPr>
            <p:ph type="sldNum" sz="quarter" idx="11"/>
          </p:nvPr>
        </p:nvSpPr>
        <p:spPr/>
        <p:txBody>
          <a:bodyPr/>
          <a:lstStyle/>
          <a:p>
            <a:fld id="{B0DEC3D4-E482-0D42-B189-85CD88CF4C3C}" type="slidenum">
              <a:rPr lang="en-US" smtClean="0"/>
              <a:pPr/>
              <a:t>‹#›</a:t>
            </a:fld>
            <a:endParaRPr lang="en-US" dirty="0"/>
          </a:p>
        </p:txBody>
      </p:sp>
      <p:pic>
        <p:nvPicPr>
          <p:cNvPr id="9" name="Picture 8">
            <a:extLst>
              <a:ext uri="{FF2B5EF4-FFF2-40B4-BE49-F238E27FC236}">
                <a16:creationId xmlns:a16="http://schemas.microsoft.com/office/drawing/2014/main" id="{03565A6D-91E2-4941-B7AE-7D4D09D616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4837367"/>
            <a:ext cx="1324416" cy="310896"/>
          </a:xfrm>
          <a:prstGeom prst="rect">
            <a:avLst/>
          </a:prstGeom>
        </p:spPr>
      </p:pic>
      <p:cxnSp>
        <p:nvCxnSpPr>
          <p:cNvPr id="10" name="Straight Connector 9">
            <a:extLst>
              <a:ext uri="{FF2B5EF4-FFF2-40B4-BE49-F238E27FC236}">
                <a16:creationId xmlns:a16="http://schemas.microsoft.com/office/drawing/2014/main" id="{18F4CA19-A52D-894C-B445-6EB10B3365C0}"/>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able Placeholder 14">
            <a:extLst>
              <a:ext uri="{FF2B5EF4-FFF2-40B4-BE49-F238E27FC236}">
                <a16:creationId xmlns:a16="http://schemas.microsoft.com/office/drawing/2014/main" id="{2FF69287-7043-D045-9D71-39F73C348A8C}"/>
              </a:ext>
            </a:extLst>
          </p:cNvPr>
          <p:cNvSpPr>
            <a:spLocks noGrp="1"/>
          </p:cNvSpPr>
          <p:nvPr>
            <p:ph type="tbl" sz="quarter" idx="17"/>
          </p:nvPr>
        </p:nvSpPr>
        <p:spPr>
          <a:xfrm>
            <a:off x="2286000" y="685800"/>
            <a:ext cx="6400800" cy="3959352"/>
          </a:xfrm>
        </p:spPr>
        <p:txBody>
          <a:bodyPr>
            <a:normAutofit/>
          </a:bodyPr>
          <a:lstStyle>
            <a:lvl1pPr>
              <a:defRPr sz="1199">
                <a:solidFill>
                  <a:schemeClr val="accent1"/>
                </a:solidFill>
              </a:defRPr>
            </a:lvl1pPr>
          </a:lstStyle>
          <a:p>
            <a:r>
              <a:rPr lang="en-US" dirty="0"/>
              <a:t>Click icon to add table</a:t>
            </a:r>
          </a:p>
        </p:txBody>
      </p:sp>
    </p:spTree>
    <p:extLst>
      <p:ext uri="{BB962C8B-B14F-4D97-AF65-F5344CB8AC3E}">
        <p14:creationId xmlns:p14="http://schemas.microsoft.com/office/powerpoint/2010/main" val="34684320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_Divider_Flush_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AE9B79-3A8C-6140-B73B-2B09521444C9}"/>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799"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5"/>
          </a:xfrm>
        </p:spPr>
        <p:txBody>
          <a:bodyPr>
            <a:noAutofit/>
          </a:bodyPr>
          <a:lstStyle>
            <a:lvl1pPr marL="0" indent="0" algn="l">
              <a:lnSpc>
                <a:spcPct val="100000"/>
              </a:lnSpc>
              <a:spcBef>
                <a:spcPts val="0"/>
              </a:spcBef>
              <a:buNone/>
              <a:defRPr sz="1499">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514502"/>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9807804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E8D077-6A71-2444-8E37-7DF3A635DFD4}"/>
              </a:ext>
            </a:extLst>
          </p:cNvPr>
          <p:cNvPicPr>
            <a:picLocks noChangeAspect="1"/>
          </p:cNvPicPr>
          <p:nvPr userDrawn="1"/>
        </p:nvPicPr>
        <p:blipFill>
          <a:blip r:embed="rId2"/>
          <a:stretch>
            <a:fillRect/>
          </a:stretch>
        </p:blipFill>
        <p:spPr>
          <a:xfrm>
            <a:off x="0" y="2382"/>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799"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7"/>
            <a:ext cx="8229600" cy="640071"/>
          </a:xfrm>
        </p:spPr>
        <p:txBody>
          <a:bodyPr>
            <a:noAutofit/>
          </a:bodyPr>
          <a:lstStyle>
            <a:lvl1pPr marL="0" indent="0" algn="l">
              <a:lnSpc>
                <a:spcPct val="100000"/>
              </a:lnSpc>
              <a:spcBef>
                <a:spcPts val="0"/>
              </a:spcBef>
              <a:buNone/>
              <a:defRPr sz="1499">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514502"/>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248578248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3B873DA-70C9-E845-BA76-159F1F42FE38}"/>
              </a:ext>
            </a:extLst>
          </p:cNvPr>
          <p:cNvPicPr>
            <a:picLocks noChangeAspect="1"/>
          </p:cNvPicPr>
          <p:nvPr userDrawn="1"/>
        </p:nvPicPr>
        <p:blipFill>
          <a:blip r:embed="rId2"/>
          <a:stretch>
            <a:fillRect/>
          </a:stretch>
        </p:blipFill>
        <p:spPr>
          <a:xfrm>
            <a:off x="0" y="2382"/>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effectLst/>
        </p:spPr>
        <p:txBody>
          <a:bodyPr/>
          <a:lstStyle>
            <a:lvl1pPr>
              <a:defRPr b="0">
                <a:solidFill>
                  <a:schemeClr val="accent5">
                    <a:lumMod val="60000"/>
                    <a:lumOff val="40000"/>
                  </a:schemeClr>
                </a:solidFill>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799"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7"/>
            <a:ext cx="8229600" cy="640071"/>
          </a:xfrm>
        </p:spPr>
        <p:txBody>
          <a:bodyPr>
            <a:noAutofit/>
          </a:bodyPr>
          <a:lstStyle>
            <a:lvl1pPr marL="0" indent="0" algn="l">
              <a:lnSpc>
                <a:spcPct val="100000"/>
              </a:lnSpc>
              <a:spcBef>
                <a:spcPts val="0"/>
              </a:spcBef>
              <a:buNone/>
              <a:defRPr sz="1499">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514502"/>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301884219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_with_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58152"/>
            <a:ext cx="3886200" cy="486800"/>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3886200" cy="640064"/>
          </a:xfrm>
        </p:spPr>
        <p:txBody>
          <a:bodyPr>
            <a:noAutofit/>
          </a:bodyPr>
          <a:lstStyle>
            <a:lvl1pPr marL="0" indent="0" algn="l">
              <a:lnSpc>
                <a:spcPct val="100000"/>
              </a:lnSpc>
              <a:buNone/>
              <a:defRPr sz="1499"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2"/>
            <a:ext cx="4572000" cy="5148263"/>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5"/>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0" name="Slide Number Placeholder 5">
            <a:extLst>
              <a:ext uri="{FF2B5EF4-FFF2-40B4-BE49-F238E27FC236}">
                <a16:creationId xmlns:a16="http://schemas.microsoft.com/office/drawing/2014/main" id="{E652169B-C4AD-F245-9350-9190215AC097}"/>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4112267549"/>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Slide_Math">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7F0EB5-7DE5-4148-821B-2139E8165AF8}"/>
              </a:ext>
            </a:extLst>
          </p:cNvPr>
          <p:cNvPicPr>
            <a:picLocks noChangeAspect="1"/>
          </p:cNvPicPr>
          <p:nvPr userDrawn="1"/>
        </p:nvPicPr>
        <p:blipFill>
          <a:blip r:embed="rId2"/>
          <a:stretch>
            <a:fillRect/>
          </a:stretch>
        </p:blipFill>
        <p:spPr>
          <a:xfrm>
            <a:off x="0" y="2381"/>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95058"/>
            <a:ext cx="8229600" cy="486152"/>
          </a:xfrm>
        </p:spPr>
        <p:txBody>
          <a:bodyPr anchor="t" anchorCtr="0"/>
          <a:lstStyle>
            <a:lvl1pPr algn="ctr">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77639"/>
            <a:ext cx="8229600" cy="640080"/>
          </a:xfrm>
        </p:spPr>
        <p:txBody>
          <a:bodyPr>
            <a:noAutofit/>
          </a:bodyPr>
          <a:lstStyle>
            <a:lvl1pPr marL="0" indent="0" algn="ctr">
              <a:lnSpc>
                <a:spcPct val="100000"/>
              </a:lnSpc>
              <a:spcBef>
                <a:spcPts val="0"/>
              </a:spcBef>
              <a:buNone/>
              <a:defRPr sz="15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4152460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Subhead_Content_Gra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3EE8E4-E122-214B-BBC5-2D9805F9CB1B}"/>
              </a:ext>
            </a:extLst>
          </p:cNvPr>
          <p:cNvPicPr>
            <a:picLocks noChangeAspect="1"/>
          </p:cNvPicPr>
          <p:nvPr userDrawn="1"/>
        </p:nvPicPr>
        <p:blipFill>
          <a:blip r:embed="rId2">
            <a:alphaModFix amt="80000"/>
          </a:blip>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bg2">
                    <a:lumMod val="90000"/>
                  </a:schemeClr>
                </a:solidFill>
              </a:defRPr>
            </a:lvl1pPr>
          </a:lstStyle>
          <a:p>
            <a:r>
              <a:rPr lang="en-US" b="1"/>
              <a:t>CONFIDENTIAL</a:t>
            </a:r>
            <a:r>
              <a:rPr lang="en-US"/>
              <a:t> – For internal Apervita use only.   |   © 2020 Apervita, Inc. All Rights Reserved.</a:t>
            </a:r>
          </a:p>
        </p:txBody>
      </p:sp>
      <p:sp>
        <p:nvSpPr>
          <p:cNvPr id="7" name="Content Placeholder 6">
            <a:extLst>
              <a:ext uri="{FF2B5EF4-FFF2-40B4-BE49-F238E27FC236}">
                <a16:creationId xmlns:a16="http://schemas.microsoft.com/office/drawing/2014/main" id="{0A659125-50FF-634E-AABA-C97D88D819D8}"/>
              </a:ext>
            </a:extLst>
          </p:cNvPr>
          <p:cNvSpPr>
            <a:spLocks noGrp="1"/>
          </p:cNvSpPr>
          <p:nvPr>
            <p:ph sz="quarter" idx="16"/>
          </p:nvPr>
        </p:nvSpPr>
        <p:spPr>
          <a:xfrm>
            <a:off x="457200" y="1009904"/>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a:extLst>
              <a:ext uri="{FF2B5EF4-FFF2-40B4-BE49-F238E27FC236}">
                <a16:creationId xmlns:a16="http://schemas.microsoft.com/office/drawing/2014/main" id="{55E748C7-D11D-8C40-9E43-CED737B180DA}"/>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3" name="Subtitle 2">
            <a:extLst>
              <a:ext uri="{FF2B5EF4-FFF2-40B4-BE49-F238E27FC236}">
                <a16:creationId xmlns:a16="http://schemas.microsoft.com/office/drawing/2014/main" id="{935E585B-D105-BE49-ABB0-ACB5AD49877A}"/>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pic>
        <p:nvPicPr>
          <p:cNvPr id="14" name="Picture 13">
            <a:extLst>
              <a:ext uri="{FF2B5EF4-FFF2-40B4-BE49-F238E27FC236}">
                <a16:creationId xmlns:a16="http://schemas.microsoft.com/office/drawing/2014/main" id="{5B9B4D3D-C89B-F04C-814E-AE628087B342}"/>
              </a:ext>
            </a:extLst>
          </p:cNvPr>
          <p:cNvPicPr>
            <a:picLocks noChangeAspect="1"/>
          </p:cNvPicPr>
          <p:nvPr userDrawn="1"/>
        </p:nvPicPr>
        <p:blipFill>
          <a:blip r:embed="rId3"/>
          <a:stretch>
            <a:fillRect/>
          </a:stretch>
        </p:blipFill>
        <p:spPr>
          <a:xfrm>
            <a:off x="457200" y="4837367"/>
            <a:ext cx="1324416" cy="310896"/>
          </a:xfrm>
          <a:prstGeom prst="rect">
            <a:avLst/>
          </a:prstGeom>
        </p:spPr>
      </p:pic>
      <p:sp>
        <p:nvSpPr>
          <p:cNvPr id="15" name="Slide Number Placeholder 5">
            <a:extLst>
              <a:ext uri="{FF2B5EF4-FFF2-40B4-BE49-F238E27FC236}">
                <a16:creationId xmlns:a16="http://schemas.microsoft.com/office/drawing/2014/main" id="{90394CF0-3A72-FB4D-854C-E6B863CFD331}"/>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cxnSp>
        <p:nvCxnSpPr>
          <p:cNvPr id="10" name="Straight Connector 9">
            <a:extLst>
              <a:ext uri="{FF2B5EF4-FFF2-40B4-BE49-F238E27FC236}">
                <a16:creationId xmlns:a16="http://schemas.microsoft.com/office/drawing/2014/main" id="{BA682C25-B324-A54C-8103-6841DC199BFF}"/>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15344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with_Tex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6721"/>
            <a:ext cx="9144000" cy="5148072"/>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560320"/>
            <a:ext cx="3886200" cy="484632"/>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1499"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5"/>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Tree>
    <p:extLst>
      <p:ext uri="{BB962C8B-B14F-4D97-AF65-F5344CB8AC3E}">
        <p14:creationId xmlns:p14="http://schemas.microsoft.com/office/powerpoint/2010/main" val="1687206964"/>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_Gray_with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191"/>
            <a:ext cx="9144000" cy="5148072"/>
          </a:xfrm>
          <a:prstGeom prst="rect">
            <a:avLst/>
          </a:prstGeom>
        </p:spPr>
      </p:pic>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2"/>
            <a:ext cx="4572000" cy="5148263"/>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369BDCE2-94D5-534D-B42D-6F8F93F0B0F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3" name="Footer Placeholder 4">
            <a:extLst>
              <a:ext uri="{FF2B5EF4-FFF2-40B4-BE49-F238E27FC236}">
                <a16:creationId xmlns:a16="http://schemas.microsoft.com/office/drawing/2014/main" id="{2D388BEC-A50C-6541-8738-5FE9F35B6A5C}"/>
              </a:ext>
            </a:extLst>
          </p:cNvPr>
          <p:cNvSpPr>
            <a:spLocks noGrp="1"/>
          </p:cNvSpPr>
          <p:nvPr>
            <p:ph type="ftr" sz="quarter" idx="11"/>
          </p:nvPr>
        </p:nvSpPr>
        <p:spPr>
          <a:xfrm>
            <a:off x="3654311" y="4906485"/>
            <a:ext cx="4575289" cy="99531"/>
          </a:xfrm>
        </p:spPr>
        <p:txBody>
          <a:bodyPr/>
          <a:lstStyle>
            <a:lvl1pP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4" name="Title 1">
            <a:extLst>
              <a:ext uri="{FF2B5EF4-FFF2-40B4-BE49-F238E27FC236}">
                <a16:creationId xmlns:a16="http://schemas.microsoft.com/office/drawing/2014/main" id="{D2711778-A15B-BB45-963A-68ADA3B718B9}"/>
              </a:ext>
            </a:extLst>
          </p:cNvPr>
          <p:cNvSpPr>
            <a:spLocks noGrp="1"/>
          </p:cNvSpPr>
          <p:nvPr>
            <p:ph type="ctrTitle"/>
          </p:nvPr>
        </p:nvSpPr>
        <p:spPr>
          <a:xfrm>
            <a:off x="457200" y="2560320"/>
            <a:ext cx="3886200" cy="484632"/>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394F861-5029-F24B-B463-499F344B2F55}"/>
              </a:ext>
            </a:extLst>
          </p:cNvPr>
          <p:cNvSpPr>
            <a:spLocks noGrp="1"/>
          </p:cNvSpPr>
          <p:nvPr>
            <p:ph type="subTitle" idx="1"/>
          </p:nvPr>
        </p:nvSpPr>
        <p:spPr>
          <a:xfrm>
            <a:off x="457200" y="3145536"/>
            <a:ext cx="3886200" cy="640080"/>
          </a:xfrm>
        </p:spPr>
        <p:txBody>
          <a:bodyPr anchor="t" anchorCtr="0">
            <a:noAutofit/>
          </a:bodyPr>
          <a:lstStyle>
            <a:lvl1pPr marL="0" indent="0" algn="l">
              <a:lnSpc>
                <a:spcPts val="1799"/>
              </a:lnSpc>
              <a:buNone/>
              <a:defRPr sz="1598"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Tree>
    <p:extLst>
      <p:ext uri="{BB962C8B-B14F-4D97-AF65-F5344CB8AC3E}">
        <p14:creationId xmlns:p14="http://schemas.microsoft.com/office/powerpoint/2010/main" val="83672437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_Gray_with_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0"/>
            <a:ext cx="9144000" cy="5148072"/>
          </a:xfrm>
          <a:prstGeom prst="rect">
            <a:avLst/>
          </a:prstGeom>
        </p:spPr>
      </p:pic>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4572000" y="2"/>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7D2F8B-B15D-A04E-96E7-32ADB171904A}"/>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3" name="Title 1">
            <a:extLst>
              <a:ext uri="{FF2B5EF4-FFF2-40B4-BE49-F238E27FC236}">
                <a16:creationId xmlns:a16="http://schemas.microsoft.com/office/drawing/2014/main" id="{E6B9B00D-EE16-534D-A5AF-E5CE400B26FC}"/>
              </a:ext>
            </a:extLst>
          </p:cNvPr>
          <p:cNvSpPr>
            <a:spLocks noGrp="1"/>
          </p:cNvSpPr>
          <p:nvPr>
            <p:ph type="ctrTitle"/>
          </p:nvPr>
        </p:nvSpPr>
        <p:spPr>
          <a:xfrm>
            <a:off x="457200" y="2560320"/>
            <a:ext cx="3886200" cy="484632"/>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9717F4F3-4473-C647-8332-BCF008907E51}"/>
              </a:ext>
            </a:extLst>
          </p:cNvPr>
          <p:cNvSpPr>
            <a:spLocks noGrp="1"/>
          </p:cNvSpPr>
          <p:nvPr>
            <p:ph type="subTitle" idx="1"/>
          </p:nvPr>
        </p:nvSpPr>
        <p:spPr>
          <a:xfrm>
            <a:off x="457200" y="3145536"/>
            <a:ext cx="3886200" cy="640080"/>
          </a:xfrm>
        </p:spPr>
        <p:txBody>
          <a:bodyPr>
            <a:noAutofit/>
          </a:bodyPr>
          <a:lstStyle>
            <a:lvl1pPr marL="0" indent="0" algn="l">
              <a:lnSpc>
                <a:spcPts val="1799"/>
              </a:lnSpc>
              <a:buNone/>
              <a:defRPr sz="1598"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401F2DB-5870-1C42-866A-25D72061E267}"/>
              </a:ext>
            </a:extLst>
          </p:cNvPr>
          <p:cNvSpPr txBox="1">
            <a:spLocks/>
          </p:cNvSpPr>
          <p:nvPr userDrawn="1"/>
        </p:nvSpPr>
        <p:spPr>
          <a:xfrm>
            <a:off x="3657601" y="4906485"/>
            <a:ext cx="4572000" cy="99531"/>
          </a:xfrm>
          <a:prstGeom prst="rect">
            <a:avLst/>
          </a:prstGeom>
        </p:spPr>
        <p:txBody>
          <a:bodyPr vert="horz" lIns="0" tIns="0" rIns="0" bIns="0" rtlCol="0" anchor="t" anchorCtr="0"/>
          <a:lstStyle>
            <a:defPPr marR="0" lvl="0" algn="l" rtl="0">
              <a:lnSpc>
                <a:spcPct val="100000"/>
              </a:lnSpc>
              <a:spcBef>
                <a:spcPts val="0"/>
              </a:spcBef>
              <a:spcAft>
                <a:spcPts val="0"/>
              </a:spcAft>
            </a:defPPr>
            <a:lvl1pPr marR="0" lvl="0" algn="r" rtl="0">
              <a:lnSpc>
                <a:spcPts val="800"/>
              </a:lnSpc>
              <a:spcBef>
                <a:spcPts val="0"/>
              </a:spcBef>
              <a:spcAft>
                <a:spcPts val="0"/>
              </a:spcAft>
              <a:buClr>
                <a:srgbClr val="000000"/>
              </a:buClr>
              <a:buFont typeface="Arial"/>
              <a:defRPr sz="600" b="0"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99" b="1" dirty="0"/>
              <a:t>CONFIDENTIAL</a:t>
            </a:r>
            <a:r>
              <a:rPr lang="en-US" sz="599" dirty="0"/>
              <a:t> – For internal Apervita use only.   |   © 2020 Apervita, Inc. All Rights Reserved.</a:t>
            </a:r>
          </a:p>
        </p:txBody>
      </p:sp>
    </p:spTree>
    <p:extLst>
      <p:ext uri="{BB962C8B-B14F-4D97-AF65-F5344CB8AC3E}">
        <p14:creationId xmlns:p14="http://schemas.microsoft.com/office/powerpoint/2010/main" val="423913574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_Math_with_Imag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CDFB04-4A65-F84B-A6DF-4A82349DC6F8}"/>
              </a:ext>
            </a:extLst>
          </p:cNvPr>
          <p:cNvPicPr>
            <a:picLocks noChangeAspect="1"/>
          </p:cNvPicPr>
          <p:nvPr userDrawn="1"/>
        </p:nvPicPr>
        <p:blipFill>
          <a:blip r:embed="rId2"/>
          <a:stretch>
            <a:fillRect/>
          </a:stretch>
        </p:blipFill>
        <p:spPr>
          <a:xfrm>
            <a:off x="0" y="2382"/>
            <a:ext cx="9144000" cy="5143500"/>
          </a:xfrm>
          <a:prstGeom prst="rect">
            <a:avLst/>
          </a:prstGeom>
        </p:spPr>
      </p:pic>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369BDCE2-94D5-534D-B42D-6F8F93F0B0F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3" name="Footer Placeholder 4">
            <a:extLst>
              <a:ext uri="{FF2B5EF4-FFF2-40B4-BE49-F238E27FC236}">
                <a16:creationId xmlns:a16="http://schemas.microsoft.com/office/drawing/2014/main" id="{2D388BEC-A50C-6541-8738-5FE9F35B6A5C}"/>
              </a:ext>
            </a:extLst>
          </p:cNvPr>
          <p:cNvSpPr>
            <a:spLocks noGrp="1"/>
          </p:cNvSpPr>
          <p:nvPr>
            <p:ph type="ftr" sz="quarter" idx="11"/>
          </p:nvPr>
        </p:nvSpPr>
        <p:spPr>
          <a:xfrm>
            <a:off x="3660890" y="4906485"/>
            <a:ext cx="4568711" cy="99531"/>
          </a:xfrm>
        </p:spPr>
        <p:txBody>
          <a:bodyPr/>
          <a:lstStyle>
            <a:lvl1pP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4" name="Title 1">
            <a:extLst>
              <a:ext uri="{FF2B5EF4-FFF2-40B4-BE49-F238E27FC236}">
                <a16:creationId xmlns:a16="http://schemas.microsoft.com/office/drawing/2014/main" id="{D2711778-A15B-BB45-963A-68ADA3B718B9}"/>
              </a:ext>
            </a:extLst>
          </p:cNvPr>
          <p:cNvSpPr>
            <a:spLocks noGrp="1"/>
          </p:cNvSpPr>
          <p:nvPr>
            <p:ph type="ctrTitle"/>
          </p:nvPr>
        </p:nvSpPr>
        <p:spPr>
          <a:xfrm>
            <a:off x="457200" y="2560320"/>
            <a:ext cx="3886200" cy="484632"/>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394F861-5029-F24B-B463-499F344B2F55}"/>
              </a:ext>
            </a:extLst>
          </p:cNvPr>
          <p:cNvSpPr>
            <a:spLocks noGrp="1"/>
          </p:cNvSpPr>
          <p:nvPr>
            <p:ph type="subTitle" idx="1"/>
          </p:nvPr>
        </p:nvSpPr>
        <p:spPr>
          <a:xfrm>
            <a:off x="457200" y="3145536"/>
            <a:ext cx="3886200" cy="640080"/>
          </a:xfrm>
        </p:spPr>
        <p:txBody>
          <a:bodyPr anchor="t" anchorCtr="0">
            <a:noAutofit/>
          </a:bodyPr>
          <a:lstStyle>
            <a:lvl1pPr marL="0" indent="0" algn="l">
              <a:lnSpc>
                <a:spcPts val="1799"/>
              </a:lnSpc>
              <a:buNone/>
              <a:defRPr sz="1598"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Tree>
    <p:extLst>
      <p:ext uri="{BB962C8B-B14F-4D97-AF65-F5344CB8AC3E}">
        <p14:creationId xmlns:p14="http://schemas.microsoft.com/office/powerpoint/2010/main" val="345571533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_Math_with_Tex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37E165-2825-2F43-B0B9-EF6EC0A58E9D}"/>
              </a:ext>
            </a:extLst>
          </p:cNvPr>
          <p:cNvPicPr>
            <a:picLocks noChangeAspect="1"/>
          </p:cNvPicPr>
          <p:nvPr userDrawn="1"/>
        </p:nvPicPr>
        <p:blipFill>
          <a:blip r:embed="rId2"/>
          <a:stretch>
            <a:fillRect/>
          </a:stretch>
        </p:blipFill>
        <p:spPr>
          <a:xfrm>
            <a:off x="0" y="2382"/>
            <a:ext cx="9144000" cy="5143500"/>
          </a:xfrm>
          <a:prstGeom prst="rect">
            <a:avLst/>
          </a:prstGeom>
        </p:spPr>
      </p:pic>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4572000" y="2"/>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7D2F8B-B15D-A04E-96E7-32ADB171904A}"/>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1" name="Footer Placeholder 4">
            <a:extLst>
              <a:ext uri="{FF2B5EF4-FFF2-40B4-BE49-F238E27FC236}">
                <a16:creationId xmlns:a16="http://schemas.microsoft.com/office/drawing/2014/main" id="{A401F2DB-5870-1C42-866A-25D72061E267}"/>
              </a:ext>
            </a:extLst>
          </p:cNvPr>
          <p:cNvSpPr txBox="1">
            <a:spLocks/>
          </p:cNvSpPr>
          <p:nvPr userDrawn="1"/>
        </p:nvSpPr>
        <p:spPr>
          <a:xfrm>
            <a:off x="3654311" y="4906485"/>
            <a:ext cx="4575289" cy="99531"/>
          </a:xfrm>
          <a:prstGeom prst="rect">
            <a:avLst/>
          </a:prstGeom>
        </p:spPr>
        <p:txBody>
          <a:bodyPr vert="horz" lIns="0" tIns="0" rIns="0" bIns="0" rtlCol="0" anchor="t" anchorCtr="0"/>
          <a:lstStyle>
            <a:defPPr marR="0" lvl="0" algn="l" rtl="0">
              <a:lnSpc>
                <a:spcPct val="100000"/>
              </a:lnSpc>
              <a:spcBef>
                <a:spcPts val="0"/>
              </a:spcBef>
              <a:spcAft>
                <a:spcPts val="0"/>
              </a:spcAft>
            </a:defPPr>
            <a:lvl1pPr marR="0" lvl="0" algn="r" rtl="0">
              <a:lnSpc>
                <a:spcPts val="800"/>
              </a:lnSpc>
              <a:spcBef>
                <a:spcPts val="0"/>
              </a:spcBef>
              <a:spcAft>
                <a:spcPts val="0"/>
              </a:spcAft>
              <a:buClr>
                <a:srgbClr val="000000"/>
              </a:buClr>
              <a:buFont typeface="Arial"/>
              <a:defRPr sz="600" b="0"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99" b="1" dirty="0">
                <a:solidFill>
                  <a:schemeClr val="bg2">
                    <a:lumMod val="90000"/>
                  </a:schemeClr>
                </a:solidFill>
              </a:rPr>
              <a:t>CONFIDENTIAL</a:t>
            </a:r>
            <a:r>
              <a:rPr lang="en-US" sz="599" dirty="0">
                <a:solidFill>
                  <a:schemeClr val="bg2">
                    <a:lumMod val="90000"/>
                  </a:schemeClr>
                </a:solidFill>
              </a:rPr>
              <a:t> – For internal Apervita use only.   |   © 2020 Apervita, Inc. All Rights Reserved.</a:t>
            </a:r>
          </a:p>
        </p:txBody>
      </p:sp>
      <p:sp>
        <p:nvSpPr>
          <p:cNvPr id="13" name="Title 1">
            <a:extLst>
              <a:ext uri="{FF2B5EF4-FFF2-40B4-BE49-F238E27FC236}">
                <a16:creationId xmlns:a16="http://schemas.microsoft.com/office/drawing/2014/main" id="{E6B9B00D-EE16-534D-A5AF-E5CE400B26FC}"/>
              </a:ext>
            </a:extLst>
          </p:cNvPr>
          <p:cNvSpPr>
            <a:spLocks noGrp="1"/>
          </p:cNvSpPr>
          <p:nvPr>
            <p:ph type="ctrTitle"/>
          </p:nvPr>
        </p:nvSpPr>
        <p:spPr>
          <a:xfrm>
            <a:off x="457200" y="2560320"/>
            <a:ext cx="3886200" cy="484632"/>
          </a:xfrm>
        </p:spPr>
        <p:txBody>
          <a:bodyPr anchor="t" anchorCtr="0"/>
          <a:lstStyle>
            <a:lvl1pPr algn="l">
              <a:defRPr sz="1799" baseline="0">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9717F4F3-4473-C647-8332-BCF008907E51}"/>
              </a:ext>
            </a:extLst>
          </p:cNvPr>
          <p:cNvSpPr>
            <a:spLocks noGrp="1"/>
          </p:cNvSpPr>
          <p:nvPr>
            <p:ph type="subTitle" idx="1"/>
          </p:nvPr>
        </p:nvSpPr>
        <p:spPr>
          <a:xfrm>
            <a:off x="457200" y="3145536"/>
            <a:ext cx="3886200" cy="640080"/>
          </a:xfrm>
        </p:spPr>
        <p:txBody>
          <a:bodyPr>
            <a:noAutofit/>
          </a:bodyPr>
          <a:lstStyle>
            <a:lvl1pPr marL="0" indent="0" algn="l">
              <a:lnSpc>
                <a:spcPts val="1799"/>
              </a:lnSpc>
              <a:buNone/>
              <a:defRPr sz="1598" baseline="0">
                <a:solidFill>
                  <a:schemeClr val="bg1"/>
                </a:solidFill>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Tree>
    <p:extLst>
      <p:ext uri="{BB962C8B-B14F-4D97-AF65-F5344CB8AC3E}">
        <p14:creationId xmlns:p14="http://schemas.microsoft.com/office/powerpoint/2010/main" val="122995878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76757ACA-0C99-964A-B40B-4B9F10E20945}"/>
              </a:ext>
            </a:extLst>
          </p:cNvPr>
          <p:cNvSpPr>
            <a:spLocks noGrp="1"/>
          </p:cNvSpPr>
          <p:nvPr>
            <p:ph type="title"/>
          </p:nvPr>
        </p:nvSpPr>
        <p:spPr>
          <a:xfrm>
            <a:off x="457200" y="392301"/>
            <a:ext cx="8229600" cy="231264"/>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372CC619-6807-4249-81F5-D5BFFD76913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8" name="Footer Placeholder 4">
            <a:extLst>
              <a:ext uri="{FF2B5EF4-FFF2-40B4-BE49-F238E27FC236}">
                <a16:creationId xmlns:a16="http://schemas.microsoft.com/office/drawing/2014/main" id="{0E64E6A2-1CBE-494E-A952-5A692F781343}"/>
              </a:ext>
            </a:extLst>
          </p:cNvPr>
          <p:cNvSpPr>
            <a:spLocks noGrp="1"/>
          </p:cNvSpPr>
          <p:nvPr>
            <p:ph type="ftr" sz="quarter" idx="3"/>
          </p:nvPr>
        </p:nvSpPr>
        <p:spPr>
          <a:xfrm>
            <a:off x="3657600" y="4906485"/>
            <a:ext cx="4572000" cy="99531"/>
          </a:xfrm>
          <a:prstGeom prst="rect">
            <a:avLst/>
          </a:prstGeom>
        </p:spPr>
        <p:txBody>
          <a:bodyPr vert="horz" lIns="0" tIns="0" rIns="0" bIns="0" rtlCol="0" anchor="t" anchorCtr="0"/>
          <a:lstStyle>
            <a:lvl1pPr algn="r">
              <a:lnSpc>
                <a:spcPts val="800"/>
              </a:lnSpc>
              <a:defRPr sz="599" b="0" i="0">
                <a:solidFill>
                  <a:schemeClr val="bg2">
                    <a:lumMod val="90000"/>
                  </a:schemeClr>
                </a:solidFill>
                <a:latin typeface="+mn-lt"/>
              </a:defRPr>
            </a:lvl1pPr>
          </a:lstStyle>
          <a:p>
            <a:r>
              <a:rPr lang="en-US" b="1" dirty="0"/>
              <a:t>CONFIDENTIAL</a:t>
            </a:r>
            <a:r>
              <a:rPr lang="en-US" dirty="0"/>
              <a:t> – For internal Apervita use only.   |   © 2020 Apervita, Inc. All Rights Reserved.</a:t>
            </a:r>
          </a:p>
        </p:txBody>
      </p:sp>
    </p:spTree>
    <p:extLst>
      <p:ext uri="{BB962C8B-B14F-4D97-AF65-F5344CB8AC3E}">
        <p14:creationId xmlns:p14="http://schemas.microsoft.com/office/powerpoint/2010/main" val="170662803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_Subhead_Content_Dar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79679D-C8F3-FE4F-9D0B-2C2F34BDB01D}"/>
              </a:ext>
            </a:extLst>
          </p:cNvPr>
          <p:cNvPicPr>
            <a:picLocks noChangeAspect="1"/>
          </p:cNvPicPr>
          <p:nvPr userDrawn="1"/>
        </p:nvPicPr>
        <p:blipFill>
          <a:blip r:embed="rId2"/>
          <a:stretch>
            <a:fillRect/>
          </a:stretch>
        </p:blipFill>
        <p:spPr>
          <a:xfrm>
            <a:off x="0" y="191"/>
            <a:ext cx="9144000" cy="5148072"/>
          </a:xfrm>
          <a:prstGeom prst="rect">
            <a:avLst/>
          </a:prstGeom>
        </p:spPr>
      </p:pic>
      <p:sp>
        <p:nvSpPr>
          <p:cNvPr id="7" name="Content Placeholder 6">
            <a:extLst>
              <a:ext uri="{FF2B5EF4-FFF2-40B4-BE49-F238E27FC236}">
                <a16:creationId xmlns:a16="http://schemas.microsoft.com/office/drawing/2014/main" id="{A0B0AE44-F1A1-5C43-8D93-24ED8C5B8B96}"/>
              </a:ext>
            </a:extLst>
          </p:cNvPr>
          <p:cNvSpPr>
            <a:spLocks noGrp="1"/>
          </p:cNvSpPr>
          <p:nvPr>
            <p:ph sz="quarter" idx="15"/>
          </p:nvPr>
        </p:nvSpPr>
        <p:spPr>
          <a:xfrm>
            <a:off x="457200" y="1005840"/>
            <a:ext cx="8229600" cy="3657600"/>
          </a:xfrm>
        </p:spPr>
        <p:txBody>
          <a:bodyPr/>
          <a:lstStyle>
            <a:lvl1pPr>
              <a:buClr>
                <a:srgbClr val="00B0F0"/>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8F58F2C7-468C-CA47-997A-859B15C1EAF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A9B9C2F8-DA58-4347-9DFC-4BE4F01A3A00}"/>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8B618C4D-021F-1A4D-B9FE-00607787E774}"/>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pic>
        <p:nvPicPr>
          <p:cNvPr id="16" name="Picture 15">
            <a:extLst>
              <a:ext uri="{FF2B5EF4-FFF2-40B4-BE49-F238E27FC236}">
                <a16:creationId xmlns:a16="http://schemas.microsoft.com/office/drawing/2014/main" id="{87DBA174-CD7F-554B-91F4-600CA2789C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1" y="4837367"/>
            <a:ext cx="1367942" cy="310896"/>
          </a:xfrm>
          <a:prstGeom prst="rect">
            <a:avLst/>
          </a:prstGeom>
        </p:spPr>
      </p:pic>
      <p:sp>
        <p:nvSpPr>
          <p:cNvPr id="18" name="Footer Placeholder 4">
            <a:extLst>
              <a:ext uri="{FF2B5EF4-FFF2-40B4-BE49-F238E27FC236}">
                <a16:creationId xmlns:a16="http://schemas.microsoft.com/office/drawing/2014/main" id="{E4953E32-4464-6849-841F-06FFBB8349FA}"/>
              </a:ext>
            </a:extLst>
          </p:cNvPr>
          <p:cNvSpPr>
            <a:spLocks noGrp="1"/>
          </p:cNvSpPr>
          <p:nvPr>
            <p:ph type="ftr" sz="quarter" idx="11"/>
          </p:nvPr>
        </p:nvSpPr>
        <p:spPr>
          <a:xfrm>
            <a:off x="3654311" y="4906485"/>
            <a:ext cx="4575289" cy="99531"/>
          </a:xfrm>
        </p:spPr>
        <p:txBody>
          <a:bodyPr/>
          <a:lstStyle>
            <a:lvl1pPr>
              <a:defRPr>
                <a:solidFill>
                  <a:schemeClr val="accent5">
                    <a:lumMod val="60000"/>
                    <a:lumOff val="40000"/>
                  </a:schemeClr>
                </a:solidFill>
              </a:defRPr>
            </a:lvl1pPr>
          </a:lstStyle>
          <a:p>
            <a:r>
              <a:rPr lang="en-US" b="1" dirty="0"/>
              <a:t>CONFIDENTIAL</a:t>
            </a:r>
            <a:r>
              <a:rPr lang="en-US" dirty="0"/>
              <a:t> – For internal Apervita use only.   |   © 2020 Apervita, Inc. All Rights Reserved.</a:t>
            </a:r>
          </a:p>
        </p:txBody>
      </p:sp>
      <p:sp>
        <p:nvSpPr>
          <p:cNvPr id="19" name="Slide Number Placeholder 5">
            <a:extLst>
              <a:ext uri="{FF2B5EF4-FFF2-40B4-BE49-F238E27FC236}">
                <a16:creationId xmlns:a16="http://schemas.microsoft.com/office/drawing/2014/main" id="{C72AA147-7583-3543-8C5A-3A59EDC1EFB2}"/>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solidFill>
                  <a:schemeClr val="bg2"/>
                </a:solidFill>
              </a:rPr>
              <a:pPr/>
              <a:t>‹#›</a:t>
            </a:fld>
            <a:endParaRPr lang="en-US" sz="599" dirty="0">
              <a:solidFill>
                <a:schemeClr val="bg2"/>
              </a:solidFill>
            </a:endParaRPr>
          </a:p>
        </p:txBody>
      </p:sp>
    </p:spTree>
    <p:extLst>
      <p:ext uri="{BB962C8B-B14F-4D97-AF65-F5344CB8AC3E}">
        <p14:creationId xmlns:p14="http://schemas.microsoft.com/office/powerpoint/2010/main" val="352613630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_Subhead_Conten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688993"/>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F9751746-EB07-4843-8CAC-19FE254F9DE6}"/>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5ECD89F1-C5AB-094D-A73F-1251A5862E7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9" name="Footer Placeholder 4">
            <a:extLst>
              <a:ext uri="{FF2B5EF4-FFF2-40B4-BE49-F238E27FC236}">
                <a16:creationId xmlns:a16="http://schemas.microsoft.com/office/drawing/2014/main" id="{A8D0FD9C-4CCC-8146-BE25-2A83FCCC1C0C}"/>
              </a:ext>
            </a:extLst>
          </p:cNvPr>
          <p:cNvSpPr>
            <a:spLocks noGrp="1"/>
          </p:cNvSpPr>
          <p:nvPr>
            <p:ph type="ftr" sz="quarter" idx="11"/>
          </p:nvPr>
        </p:nvSpPr>
        <p:spPr>
          <a:xfrm>
            <a:off x="3654311" y="4906485"/>
            <a:ext cx="4575289" cy="99531"/>
          </a:xfrm>
        </p:spPr>
        <p:txBody>
          <a:bodyPr/>
          <a:lstStyle>
            <a:lvl1pP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Tree>
    <p:extLst>
      <p:ext uri="{BB962C8B-B14F-4D97-AF65-F5344CB8AC3E}">
        <p14:creationId xmlns:p14="http://schemas.microsoft.com/office/powerpoint/2010/main" val="384075759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_Subhead_Content_Gra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3EE8E4-E122-214B-BBC5-2D9805F9CB1B}"/>
              </a:ext>
            </a:extLst>
          </p:cNvPr>
          <p:cNvPicPr>
            <a:picLocks noChangeAspect="1"/>
          </p:cNvPicPr>
          <p:nvPr userDrawn="1"/>
        </p:nvPicPr>
        <p:blipFill>
          <a:blip r:embed="rId2">
            <a:alphaModFix amt="80000"/>
          </a:blip>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7" name="Content Placeholder 6">
            <a:extLst>
              <a:ext uri="{FF2B5EF4-FFF2-40B4-BE49-F238E27FC236}">
                <a16:creationId xmlns:a16="http://schemas.microsoft.com/office/drawing/2014/main" id="{0A659125-50FF-634E-AABA-C97D88D819D8}"/>
              </a:ext>
            </a:extLst>
          </p:cNvPr>
          <p:cNvSpPr>
            <a:spLocks noGrp="1"/>
          </p:cNvSpPr>
          <p:nvPr>
            <p:ph sz="quarter" idx="16"/>
          </p:nvPr>
        </p:nvSpPr>
        <p:spPr>
          <a:xfrm>
            <a:off x="457200" y="1009904"/>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a:extLst>
              <a:ext uri="{FF2B5EF4-FFF2-40B4-BE49-F238E27FC236}">
                <a16:creationId xmlns:a16="http://schemas.microsoft.com/office/drawing/2014/main" id="{55E748C7-D11D-8C40-9E43-CED737B180DA}"/>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3" name="Subtitle 2">
            <a:extLst>
              <a:ext uri="{FF2B5EF4-FFF2-40B4-BE49-F238E27FC236}">
                <a16:creationId xmlns:a16="http://schemas.microsoft.com/office/drawing/2014/main" id="{935E585B-D105-BE49-ABB0-ACB5AD49877A}"/>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pic>
        <p:nvPicPr>
          <p:cNvPr id="14" name="Picture 13">
            <a:extLst>
              <a:ext uri="{FF2B5EF4-FFF2-40B4-BE49-F238E27FC236}">
                <a16:creationId xmlns:a16="http://schemas.microsoft.com/office/drawing/2014/main" id="{5B9B4D3D-C89B-F04C-814E-AE628087B3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4837367"/>
            <a:ext cx="1324416" cy="310896"/>
          </a:xfrm>
          <a:prstGeom prst="rect">
            <a:avLst/>
          </a:prstGeom>
        </p:spPr>
      </p:pic>
      <p:sp>
        <p:nvSpPr>
          <p:cNvPr id="15" name="Slide Number Placeholder 5">
            <a:extLst>
              <a:ext uri="{FF2B5EF4-FFF2-40B4-BE49-F238E27FC236}">
                <a16:creationId xmlns:a16="http://schemas.microsoft.com/office/drawing/2014/main" id="{90394CF0-3A72-FB4D-854C-E6B863CFD331}"/>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cxnSp>
        <p:nvCxnSpPr>
          <p:cNvPr id="10" name="Straight Connector 9">
            <a:extLst>
              <a:ext uri="{FF2B5EF4-FFF2-40B4-BE49-F238E27FC236}">
                <a16:creationId xmlns:a16="http://schemas.microsoft.com/office/drawing/2014/main" id="{BA682C25-B324-A54C-8103-6841DC199BFF}"/>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66885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_Subhead_Content_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3C5100-8FE4-0543-B276-00D30C2B2E49}"/>
              </a:ext>
            </a:extLst>
          </p:cNvPr>
          <p:cNvPicPr>
            <a:picLocks noChangeAspect="1"/>
          </p:cNvPicPr>
          <p:nvPr userDrawn="1"/>
        </p:nvPicPr>
        <p:blipFill>
          <a:blip r:embed="rId2"/>
          <a:stretch>
            <a:fillRect/>
          </a:stretch>
        </p:blipFill>
        <p:spPr>
          <a:xfrm>
            <a:off x="0" y="0"/>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r>
              <a:rPr lang="en-US" b="1" dirty="0"/>
              <a:t>CONFIDENTIAL</a:t>
            </a:r>
            <a:r>
              <a:rPr lang="en-US" dirty="0"/>
              <a:t> – For internal Apervita use only.   |   © 2020 Apervita, Inc. All Rights Reserved.</a:t>
            </a:r>
          </a:p>
        </p:txBody>
      </p:sp>
      <p:pic>
        <p:nvPicPr>
          <p:cNvPr id="10" name="Picture 9">
            <a:extLst>
              <a:ext uri="{FF2B5EF4-FFF2-40B4-BE49-F238E27FC236}">
                <a16:creationId xmlns:a16="http://schemas.microsoft.com/office/drawing/2014/main" id="{B301C77A-1644-0749-980D-89A41039B1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1" y="4837367"/>
            <a:ext cx="1367942" cy="310896"/>
          </a:xfrm>
          <a:prstGeom prst="rect">
            <a:avLst/>
          </a:prstGeom>
        </p:spPr>
      </p:pic>
      <p:sp>
        <p:nvSpPr>
          <p:cNvPr id="7" name="Content Placeholder 6">
            <a:extLst>
              <a:ext uri="{FF2B5EF4-FFF2-40B4-BE49-F238E27FC236}">
                <a16:creationId xmlns:a16="http://schemas.microsoft.com/office/drawing/2014/main" id="{1B884D67-BE68-8C43-8096-AEE7B3A4603A}"/>
              </a:ext>
            </a:extLst>
          </p:cNvPr>
          <p:cNvSpPr>
            <a:spLocks noGrp="1"/>
          </p:cNvSpPr>
          <p:nvPr>
            <p:ph sz="quarter" idx="15"/>
          </p:nvPr>
        </p:nvSpPr>
        <p:spPr>
          <a:xfrm>
            <a:off x="457200" y="1005840"/>
            <a:ext cx="8229600" cy="3657600"/>
          </a:xfrm>
        </p:spPr>
        <p:txBody>
          <a:bodyPr/>
          <a:lstStyle>
            <a:lvl1pP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156BE3A-0005-884C-B536-966CED438E9D}"/>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69C6395D-7220-C049-8B75-46EEBF96C13E}"/>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B62E75E5-866B-A44F-8861-EC576E54C129}"/>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bg2"/>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5" name="Slide Number Placeholder 5">
            <a:extLst>
              <a:ext uri="{FF2B5EF4-FFF2-40B4-BE49-F238E27FC236}">
                <a16:creationId xmlns:a16="http://schemas.microsoft.com/office/drawing/2014/main" id="{A51900D9-9F74-A24D-A1F2-5970F88CC32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solidFill>
                  <a:schemeClr val="bg2"/>
                </a:solidFill>
              </a:rPr>
              <a:pPr/>
              <a:t>‹#›</a:t>
            </a:fld>
            <a:endParaRPr lang="en-US" sz="599" dirty="0">
              <a:solidFill>
                <a:schemeClr val="bg2"/>
              </a:solidFill>
            </a:endParaRPr>
          </a:p>
        </p:txBody>
      </p:sp>
    </p:spTree>
    <p:extLst>
      <p:ext uri="{BB962C8B-B14F-4D97-AF65-F5344CB8AC3E}">
        <p14:creationId xmlns:p14="http://schemas.microsoft.com/office/powerpoint/2010/main" val="30762308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Subhead_Content_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3C5100-8FE4-0543-B276-00D30C2B2E49}"/>
              </a:ext>
            </a:extLst>
          </p:cNvPr>
          <p:cNvPicPr>
            <a:picLocks noChangeAspect="1"/>
          </p:cNvPicPr>
          <p:nvPr userDrawn="1"/>
        </p:nvPicPr>
        <p:blipFill>
          <a:blip r:embed="rId2"/>
          <a:stretch>
            <a:fillRect/>
          </a:stretch>
        </p:blipFill>
        <p:spPr>
          <a:xfrm>
            <a:off x="0" y="0"/>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r>
              <a:rPr lang="en-US" b="1"/>
              <a:t>CONFIDENTIAL</a:t>
            </a:r>
            <a:r>
              <a:rPr lang="en-US"/>
              <a:t> – For internal Apervita use only.   |   © 2020 Apervita, Inc. All Rights Reserved.</a:t>
            </a:r>
          </a:p>
        </p:txBody>
      </p:sp>
      <p:pic>
        <p:nvPicPr>
          <p:cNvPr id="10" name="Picture 9">
            <a:extLst>
              <a:ext uri="{FF2B5EF4-FFF2-40B4-BE49-F238E27FC236}">
                <a16:creationId xmlns:a16="http://schemas.microsoft.com/office/drawing/2014/main" id="{B301C77A-1644-0749-980D-89A41039B168}"/>
              </a:ext>
            </a:extLst>
          </p:cNvPr>
          <p:cNvPicPr>
            <a:picLocks noChangeAspect="1"/>
          </p:cNvPicPr>
          <p:nvPr userDrawn="1"/>
        </p:nvPicPr>
        <p:blipFill>
          <a:blip r:embed="rId3"/>
          <a:stretch>
            <a:fillRect/>
          </a:stretch>
        </p:blipFill>
        <p:spPr>
          <a:xfrm>
            <a:off x="457201" y="4837367"/>
            <a:ext cx="1367942" cy="310896"/>
          </a:xfrm>
          <a:prstGeom prst="rect">
            <a:avLst/>
          </a:prstGeom>
        </p:spPr>
      </p:pic>
      <p:sp>
        <p:nvSpPr>
          <p:cNvPr id="7" name="Content Placeholder 6">
            <a:extLst>
              <a:ext uri="{FF2B5EF4-FFF2-40B4-BE49-F238E27FC236}">
                <a16:creationId xmlns:a16="http://schemas.microsoft.com/office/drawing/2014/main" id="{1B884D67-BE68-8C43-8096-AEE7B3A4603A}"/>
              </a:ext>
            </a:extLst>
          </p:cNvPr>
          <p:cNvSpPr>
            <a:spLocks noGrp="1"/>
          </p:cNvSpPr>
          <p:nvPr>
            <p:ph sz="quarter" idx="15"/>
          </p:nvPr>
        </p:nvSpPr>
        <p:spPr>
          <a:xfrm>
            <a:off x="457200" y="1005840"/>
            <a:ext cx="8229600" cy="3657600"/>
          </a:xfrm>
        </p:spPr>
        <p:txBody>
          <a:bodyPr/>
          <a:lstStyle>
            <a:lvl1pP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156BE3A-0005-884C-B536-966CED438E9D}"/>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69C6395D-7220-C049-8B75-46EEBF96C13E}"/>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B62E75E5-866B-A44F-8861-EC576E54C129}"/>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bg2"/>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5" name="Slide Number Placeholder 5">
            <a:extLst>
              <a:ext uri="{FF2B5EF4-FFF2-40B4-BE49-F238E27FC236}">
                <a16:creationId xmlns:a16="http://schemas.microsoft.com/office/drawing/2014/main" id="{A51900D9-9F74-A24D-A1F2-5970F88CC32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solidFill>
                  <a:schemeClr val="bg2"/>
                </a:solidFill>
              </a:rPr>
              <a:pPr/>
              <a:t>‹#›</a:t>
            </a:fld>
            <a:endParaRPr lang="en-US" sz="600">
              <a:solidFill>
                <a:schemeClr val="bg2"/>
              </a:solidFill>
            </a:endParaRPr>
          </a:p>
        </p:txBody>
      </p:sp>
    </p:spTree>
    <p:extLst>
      <p:ext uri="{BB962C8B-B14F-4D97-AF65-F5344CB8AC3E}">
        <p14:creationId xmlns:p14="http://schemas.microsoft.com/office/powerpoint/2010/main" val="5084293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2" y="1005840"/>
            <a:ext cx="4005263"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005840"/>
            <a:ext cx="4005262"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Tree>
    <p:extLst>
      <p:ext uri="{BB962C8B-B14F-4D97-AF65-F5344CB8AC3E}">
        <p14:creationId xmlns:p14="http://schemas.microsoft.com/office/powerpoint/2010/main" val="132979599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olumns_Separate_w-Body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2" y="1737360"/>
            <a:ext cx="4005263" cy="2930144"/>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737361"/>
            <a:ext cx="4005262"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1" y="1005840"/>
            <a:ext cx="8229599" cy="731520"/>
          </a:xfrm>
          <a:solidFill>
            <a:srgbClr val="CDEEF9"/>
          </a:solidFill>
        </p:spPr>
        <p:txBody>
          <a:bodyPr lIns="118872" tIns="45720" rIns="118872" bIns="45720" anchor="ctr" anchorCtr="0">
            <a:normAutofit/>
          </a:bodyPr>
          <a:lstStyle>
            <a:lvl1pPr marL="0" indent="0">
              <a:spcBef>
                <a:spcPts val="0"/>
              </a:spcBef>
              <a:buNone/>
              <a:defRPr sz="1399" b="1" baseline="0">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97706079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Columns_Separate_Pro-C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2103120"/>
            <a:ext cx="4005263" cy="256032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2103121"/>
            <a:ext cx="4005262" cy="256032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0" y="1005840"/>
            <a:ext cx="8229599" cy="731520"/>
          </a:xfrm>
          <a:solidFill>
            <a:schemeClr val="accent5"/>
          </a:solidFill>
        </p:spPr>
        <p:txBody>
          <a:bodyPr lIns="118872" tIns="45720" rIns="118872" bIns="45720" anchor="ctr" anchorCtr="0">
            <a:normAutofit/>
          </a:bodyPr>
          <a:lstStyle>
            <a:lvl1pPr marL="0" indent="0" algn="ctr">
              <a:spcBef>
                <a:spcPts val="0"/>
              </a:spcBef>
              <a:buNone/>
              <a:defRPr sz="1399" b="1" baseline="0">
                <a:solidFill>
                  <a:schemeClr val="bg1"/>
                </a:solidFill>
              </a:defRPr>
            </a:lvl1pPr>
          </a:lstStyle>
          <a:p>
            <a:pPr lvl="0"/>
            <a:r>
              <a:rPr lang="en-US"/>
              <a:t>Click to edit Master text styles</a:t>
            </a:r>
          </a:p>
        </p:txBody>
      </p:sp>
      <p:sp>
        <p:nvSpPr>
          <p:cNvPr id="13" name="Content Placeholder 11">
            <a:extLst>
              <a:ext uri="{FF2B5EF4-FFF2-40B4-BE49-F238E27FC236}">
                <a16:creationId xmlns:a16="http://schemas.microsoft.com/office/drawing/2014/main" id="{1303BDC8-B244-6A49-A87E-D9079B9844A3}"/>
              </a:ext>
            </a:extLst>
          </p:cNvPr>
          <p:cNvSpPr>
            <a:spLocks noGrp="1"/>
          </p:cNvSpPr>
          <p:nvPr>
            <p:ph sz="quarter" idx="23"/>
          </p:nvPr>
        </p:nvSpPr>
        <p:spPr>
          <a:xfrm>
            <a:off x="457198" y="1737361"/>
            <a:ext cx="4114800" cy="365760"/>
          </a:xfrm>
          <a:solidFill>
            <a:schemeClr val="accent6"/>
          </a:solidFill>
        </p:spPr>
        <p:txBody>
          <a:bodyPr lIns="45720" tIns="45720" rIns="118872" bIns="45720" anchor="ctr" anchorCtr="0">
            <a:noAutofit/>
          </a:bodyPr>
          <a:lstStyle>
            <a:lvl1pPr marL="0" indent="0" algn="ctr">
              <a:spcBef>
                <a:spcPts val="0"/>
              </a:spcBef>
              <a:buNone/>
              <a:defRPr sz="1299" b="1" baseline="0">
                <a:solidFill>
                  <a:schemeClr val="bg1"/>
                </a:solidFill>
              </a:defRPr>
            </a:lvl1pPr>
          </a:lstStyle>
          <a:p>
            <a:pPr lvl="0"/>
            <a:r>
              <a:rPr lang="en-US"/>
              <a:t>Click to edit Master text styles</a:t>
            </a:r>
          </a:p>
        </p:txBody>
      </p:sp>
      <p:sp>
        <p:nvSpPr>
          <p:cNvPr id="15" name="Content Placeholder 11">
            <a:extLst>
              <a:ext uri="{FF2B5EF4-FFF2-40B4-BE49-F238E27FC236}">
                <a16:creationId xmlns:a16="http://schemas.microsoft.com/office/drawing/2014/main" id="{A964DF21-BA65-C74F-A28C-F3D10BE69F01}"/>
              </a:ext>
            </a:extLst>
          </p:cNvPr>
          <p:cNvSpPr>
            <a:spLocks noGrp="1"/>
          </p:cNvSpPr>
          <p:nvPr>
            <p:ph sz="quarter" idx="24"/>
          </p:nvPr>
        </p:nvSpPr>
        <p:spPr>
          <a:xfrm>
            <a:off x="4572000" y="1737361"/>
            <a:ext cx="4114800" cy="365760"/>
          </a:xfrm>
          <a:solidFill>
            <a:schemeClr val="accent4"/>
          </a:solidFill>
        </p:spPr>
        <p:txBody>
          <a:bodyPr lIns="118872" tIns="45720" rIns="45720" bIns="45720" anchor="ctr" anchorCtr="0">
            <a:noAutofit/>
          </a:bodyPr>
          <a:lstStyle>
            <a:lvl1pPr marL="0" indent="0" algn="ctr">
              <a:spcBef>
                <a:spcPts val="0"/>
              </a:spcBef>
              <a:buNone/>
              <a:defRPr sz="1299" b="1"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036374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_Columns_Separate">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1877A64-283F-F147-8AEF-7AE25965D5F0}"/>
              </a:ext>
            </a:extLst>
          </p:cNvPr>
          <p:cNvSpPr>
            <a:spLocks noGrp="1"/>
          </p:cNvSpPr>
          <p:nvPr>
            <p:ph sz="quarter" idx="19"/>
          </p:nvPr>
        </p:nvSpPr>
        <p:spPr>
          <a:xfrm>
            <a:off x="457202" y="1005840"/>
            <a:ext cx="258762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8B362E45-3E55-DE44-94A9-3B5CE5DA3F44}"/>
              </a:ext>
            </a:extLst>
          </p:cNvPr>
          <p:cNvSpPr>
            <a:spLocks noGrp="1"/>
          </p:cNvSpPr>
          <p:nvPr>
            <p:ph sz="quarter" idx="20"/>
          </p:nvPr>
        </p:nvSpPr>
        <p:spPr>
          <a:xfrm>
            <a:off x="3282697" y="1005840"/>
            <a:ext cx="258762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a:extLst>
              <a:ext uri="{FF2B5EF4-FFF2-40B4-BE49-F238E27FC236}">
                <a16:creationId xmlns:a16="http://schemas.microsoft.com/office/drawing/2014/main" id="{B5CFF488-E554-7344-A0E6-68BBD394C8DD}"/>
              </a:ext>
            </a:extLst>
          </p:cNvPr>
          <p:cNvSpPr>
            <a:spLocks noGrp="1"/>
          </p:cNvSpPr>
          <p:nvPr>
            <p:ph sz="quarter" idx="21"/>
          </p:nvPr>
        </p:nvSpPr>
        <p:spPr>
          <a:xfrm>
            <a:off x="6098985" y="1005840"/>
            <a:ext cx="2587817"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0" name="Title Placeholder 1">
            <a:extLst>
              <a:ext uri="{FF2B5EF4-FFF2-40B4-BE49-F238E27FC236}">
                <a16:creationId xmlns:a16="http://schemas.microsoft.com/office/drawing/2014/main" id="{A825D8F4-83AF-D049-A41F-15313F03E421}"/>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4ABD584-C41D-DE46-B04A-856950242CC2}"/>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Tree>
    <p:extLst>
      <p:ext uri="{BB962C8B-B14F-4D97-AF65-F5344CB8AC3E}">
        <p14:creationId xmlns:p14="http://schemas.microsoft.com/office/powerpoint/2010/main" val="107785326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Columns_Separate_w-Body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0" y="1001332"/>
            <a:ext cx="2587752" cy="731520"/>
          </a:xfrm>
          <a:solidFill>
            <a:srgbClr val="CDEEF9"/>
          </a:solidFill>
        </p:spPr>
        <p:txBody>
          <a:bodyPr lIns="118872" tIns="45720" rIns="118872" bIns="45720" anchor="ctr" anchorCtr="0">
            <a:normAutofit/>
          </a:bodyPr>
          <a:lstStyle>
            <a:lvl1pPr marL="0" indent="0">
              <a:spcBef>
                <a:spcPts val="0"/>
              </a:spcBef>
              <a:buNone/>
              <a:defRPr sz="1399" b="1" baseline="0">
                <a:solidFill>
                  <a:schemeClr val="accent5"/>
                </a:solidFill>
              </a:defRPr>
            </a:lvl1pPr>
          </a:lstStyle>
          <a:p>
            <a:pPr lvl="0"/>
            <a:r>
              <a:rPr lang="en-US"/>
              <a:t>Click to edit Master text styles</a:t>
            </a:r>
          </a:p>
        </p:txBody>
      </p:sp>
      <p:sp>
        <p:nvSpPr>
          <p:cNvPr id="13" name="Content Placeholder 12">
            <a:extLst>
              <a:ext uri="{FF2B5EF4-FFF2-40B4-BE49-F238E27FC236}">
                <a16:creationId xmlns:a16="http://schemas.microsoft.com/office/drawing/2014/main" id="{86F69762-26B4-EF49-92EF-EDFB71F73761}"/>
              </a:ext>
            </a:extLst>
          </p:cNvPr>
          <p:cNvSpPr>
            <a:spLocks noGrp="1"/>
          </p:cNvSpPr>
          <p:nvPr>
            <p:ph sz="quarter" idx="19"/>
          </p:nvPr>
        </p:nvSpPr>
        <p:spPr>
          <a:xfrm>
            <a:off x="457202" y="1737360"/>
            <a:ext cx="2587625" cy="2930144"/>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9CECE3A7-D703-FA4D-9B85-2D8C3D9E978D}"/>
              </a:ext>
            </a:extLst>
          </p:cNvPr>
          <p:cNvSpPr>
            <a:spLocks noGrp="1"/>
          </p:cNvSpPr>
          <p:nvPr>
            <p:ph sz="quarter" idx="20"/>
          </p:nvPr>
        </p:nvSpPr>
        <p:spPr>
          <a:xfrm>
            <a:off x="3278190" y="1741424"/>
            <a:ext cx="2587625" cy="2926080"/>
          </a:xfrm>
        </p:spPr>
        <p:txBody>
          <a:bodyPr lIns="91440"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6">
            <a:extLst>
              <a:ext uri="{FF2B5EF4-FFF2-40B4-BE49-F238E27FC236}">
                <a16:creationId xmlns:a16="http://schemas.microsoft.com/office/drawing/2014/main" id="{2F47B3CA-0E3B-7045-8CBE-3F7A78981EED}"/>
              </a:ext>
            </a:extLst>
          </p:cNvPr>
          <p:cNvSpPr>
            <a:spLocks noGrp="1"/>
          </p:cNvSpPr>
          <p:nvPr>
            <p:ph sz="quarter" idx="21"/>
          </p:nvPr>
        </p:nvSpPr>
        <p:spPr>
          <a:xfrm>
            <a:off x="6098985" y="1741424"/>
            <a:ext cx="2587817"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1">
            <a:extLst>
              <a:ext uri="{FF2B5EF4-FFF2-40B4-BE49-F238E27FC236}">
                <a16:creationId xmlns:a16="http://schemas.microsoft.com/office/drawing/2014/main" id="{AFFA2FE1-71C6-3F43-B088-0FEBF4E20779}"/>
              </a:ext>
            </a:extLst>
          </p:cNvPr>
          <p:cNvSpPr>
            <a:spLocks noGrp="1"/>
          </p:cNvSpPr>
          <p:nvPr>
            <p:ph sz="quarter" idx="23"/>
          </p:nvPr>
        </p:nvSpPr>
        <p:spPr>
          <a:xfrm>
            <a:off x="3278124" y="1001332"/>
            <a:ext cx="2587752" cy="731520"/>
          </a:xfrm>
          <a:solidFill>
            <a:srgbClr val="CDEEF9"/>
          </a:solidFill>
        </p:spPr>
        <p:txBody>
          <a:bodyPr lIns="118872" tIns="45720" rIns="118872" bIns="45720" anchor="ctr" anchorCtr="0">
            <a:normAutofit/>
          </a:bodyPr>
          <a:lstStyle>
            <a:lvl1pPr marL="0" indent="0">
              <a:spcBef>
                <a:spcPts val="0"/>
              </a:spcBef>
              <a:buNone/>
              <a:defRPr sz="1399" b="1" baseline="0">
                <a:solidFill>
                  <a:schemeClr val="accent5"/>
                </a:solidFill>
              </a:defRPr>
            </a:lvl1pPr>
          </a:lstStyle>
          <a:p>
            <a:pPr lvl="0"/>
            <a:r>
              <a:rPr lang="en-US"/>
              <a:t>Click to edit Master text styles</a:t>
            </a:r>
          </a:p>
        </p:txBody>
      </p:sp>
      <p:sp>
        <p:nvSpPr>
          <p:cNvPr id="18" name="Content Placeholder 11">
            <a:extLst>
              <a:ext uri="{FF2B5EF4-FFF2-40B4-BE49-F238E27FC236}">
                <a16:creationId xmlns:a16="http://schemas.microsoft.com/office/drawing/2014/main" id="{264EA883-A546-CF4C-9A2E-A3FA5E74FCE2}"/>
              </a:ext>
            </a:extLst>
          </p:cNvPr>
          <p:cNvSpPr>
            <a:spLocks noGrp="1"/>
          </p:cNvSpPr>
          <p:nvPr>
            <p:ph sz="quarter" idx="24"/>
          </p:nvPr>
        </p:nvSpPr>
        <p:spPr>
          <a:xfrm>
            <a:off x="6098984" y="1001332"/>
            <a:ext cx="2587752" cy="731520"/>
          </a:xfrm>
          <a:solidFill>
            <a:srgbClr val="CDEEF9"/>
          </a:solidFill>
        </p:spPr>
        <p:txBody>
          <a:bodyPr lIns="118872" tIns="45720" rIns="118872" bIns="45720" anchor="ctr" anchorCtr="0">
            <a:normAutofit/>
          </a:bodyPr>
          <a:lstStyle>
            <a:lvl1pPr marL="0" indent="0">
              <a:spcBef>
                <a:spcPts val="0"/>
              </a:spcBef>
              <a:buNone/>
              <a:defRPr sz="1399" b="1" baseline="0">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362248485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4_Column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34E883F7-F832-F04B-914D-C00267DDB34C}"/>
              </a:ext>
            </a:extLst>
          </p:cNvPr>
          <p:cNvSpPr>
            <a:spLocks noGrp="1"/>
          </p:cNvSpPr>
          <p:nvPr>
            <p:ph sz="quarter" idx="20"/>
          </p:nvPr>
        </p:nvSpPr>
        <p:spPr>
          <a:xfrm>
            <a:off x="4681538"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084835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6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0" name="Title Placeholder 1">
            <a:extLst>
              <a:ext uri="{FF2B5EF4-FFF2-40B4-BE49-F238E27FC236}">
                <a16:creationId xmlns:a16="http://schemas.microsoft.com/office/drawing/2014/main" id="{A825D8F4-83AF-D049-A41F-15313F03E421}"/>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4ABD584-C41D-DE46-B04A-856950242CC2}"/>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16" name="Content Placeholder 16">
            <a:extLst>
              <a:ext uri="{FF2B5EF4-FFF2-40B4-BE49-F238E27FC236}">
                <a16:creationId xmlns:a16="http://schemas.microsoft.com/office/drawing/2014/main" id="{0DD1DC34-95D6-D24B-8A72-A4CB6E01B7BD}"/>
              </a:ext>
            </a:extLst>
          </p:cNvPr>
          <p:cNvSpPr>
            <a:spLocks noGrp="1"/>
          </p:cNvSpPr>
          <p:nvPr>
            <p:ph sz="quarter" idx="24"/>
          </p:nvPr>
        </p:nvSpPr>
        <p:spPr>
          <a:xfrm>
            <a:off x="7507223"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6">
            <a:extLst>
              <a:ext uri="{FF2B5EF4-FFF2-40B4-BE49-F238E27FC236}">
                <a16:creationId xmlns:a16="http://schemas.microsoft.com/office/drawing/2014/main" id="{1BB55966-E319-BB4E-854B-6AF59363D892}"/>
              </a:ext>
            </a:extLst>
          </p:cNvPr>
          <p:cNvSpPr>
            <a:spLocks noGrp="1"/>
          </p:cNvSpPr>
          <p:nvPr>
            <p:ph sz="quarter" idx="25"/>
          </p:nvPr>
        </p:nvSpPr>
        <p:spPr>
          <a:xfrm>
            <a:off x="457200"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6">
            <a:extLst>
              <a:ext uri="{FF2B5EF4-FFF2-40B4-BE49-F238E27FC236}">
                <a16:creationId xmlns:a16="http://schemas.microsoft.com/office/drawing/2014/main" id="{2ABB3C1C-C1CF-0043-8FDC-F8E23EEA6469}"/>
              </a:ext>
            </a:extLst>
          </p:cNvPr>
          <p:cNvSpPr>
            <a:spLocks noGrp="1"/>
          </p:cNvSpPr>
          <p:nvPr>
            <p:ph sz="quarter" idx="26"/>
          </p:nvPr>
        </p:nvSpPr>
        <p:spPr>
          <a:xfrm>
            <a:off x="1867205"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6">
            <a:extLst>
              <a:ext uri="{FF2B5EF4-FFF2-40B4-BE49-F238E27FC236}">
                <a16:creationId xmlns:a16="http://schemas.microsoft.com/office/drawing/2014/main" id="{AEE8773B-51B4-4848-9452-105C682048E4}"/>
              </a:ext>
            </a:extLst>
          </p:cNvPr>
          <p:cNvSpPr>
            <a:spLocks noGrp="1"/>
          </p:cNvSpPr>
          <p:nvPr>
            <p:ph sz="quarter" idx="27"/>
          </p:nvPr>
        </p:nvSpPr>
        <p:spPr>
          <a:xfrm>
            <a:off x="3277210"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6">
            <a:extLst>
              <a:ext uri="{FF2B5EF4-FFF2-40B4-BE49-F238E27FC236}">
                <a16:creationId xmlns:a16="http://schemas.microsoft.com/office/drawing/2014/main" id="{D37DBF26-819A-044A-8203-9EF8876D2E59}"/>
              </a:ext>
            </a:extLst>
          </p:cNvPr>
          <p:cNvSpPr>
            <a:spLocks noGrp="1"/>
          </p:cNvSpPr>
          <p:nvPr>
            <p:ph sz="quarter" idx="28"/>
          </p:nvPr>
        </p:nvSpPr>
        <p:spPr>
          <a:xfrm>
            <a:off x="4687215"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6">
            <a:extLst>
              <a:ext uri="{FF2B5EF4-FFF2-40B4-BE49-F238E27FC236}">
                <a16:creationId xmlns:a16="http://schemas.microsoft.com/office/drawing/2014/main" id="{DB68EE0B-1C50-B741-AA70-8E5CD6E074CA}"/>
              </a:ext>
            </a:extLst>
          </p:cNvPr>
          <p:cNvSpPr>
            <a:spLocks noGrp="1"/>
          </p:cNvSpPr>
          <p:nvPr>
            <p:ph sz="quarter" idx="29"/>
          </p:nvPr>
        </p:nvSpPr>
        <p:spPr>
          <a:xfrm>
            <a:off x="6097220" y="1005840"/>
            <a:ext cx="1179576" cy="3657600"/>
          </a:xfrm>
        </p:spPr>
        <p:txBody>
          <a:bodyPr/>
          <a:lstStyle>
            <a:lvl1pPr marL="91355" indent="-91355">
              <a:defRPr sz="1299"/>
            </a:lvl1pPr>
            <a:lvl2pPr marL="182711" indent="-91355">
              <a:defRPr sz="1199"/>
            </a:lvl2pPr>
            <a:lvl3pPr marL="274067" indent="-91355">
              <a:defRPr sz="1099"/>
            </a:lvl3pPr>
            <a:lvl4pPr marL="365422" indent="-91355">
              <a:defRPr sz="999"/>
            </a:lvl4pPr>
            <a:lvl5pPr marL="456777" indent="-91355">
              <a:defRPr sz="8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48218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idebars_L-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3986403"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038615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idebars_L-R+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737361"/>
            <a:ext cx="3986403"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737361"/>
            <a:ext cx="1883664"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737361"/>
            <a:ext cx="1883664"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E3805D47-3FD6-6E43-A523-F648E0B3BA4D}"/>
              </a:ext>
            </a:extLst>
          </p:cNvPr>
          <p:cNvSpPr>
            <a:spLocks noGrp="1"/>
          </p:cNvSpPr>
          <p:nvPr>
            <p:ph sz="quarter" idx="22"/>
          </p:nvPr>
        </p:nvSpPr>
        <p:spPr>
          <a:xfrm>
            <a:off x="457200" y="1005840"/>
            <a:ext cx="8229599" cy="731520"/>
          </a:xfrm>
          <a:solidFill>
            <a:srgbClr val="CDEEF9"/>
          </a:solidFill>
        </p:spPr>
        <p:txBody>
          <a:bodyPr lIns="118872" tIns="45720" rIns="118872" bIns="45720" anchor="ctr" anchorCtr="0">
            <a:normAutofit/>
          </a:bodyPr>
          <a:lstStyle>
            <a:lvl1pPr marL="0" indent="0">
              <a:spcBef>
                <a:spcPts val="0"/>
              </a:spcBef>
              <a:buNone/>
              <a:defRPr sz="1399" b="1" baseline="0">
                <a:solidFill>
                  <a:schemeClr val="accent5"/>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F1997778-490C-A34D-8BC7-93CC56661FDC}"/>
              </a:ext>
            </a:extLst>
          </p:cNvPr>
          <p:cNvCxnSpPr>
            <a:cxnSpLocks/>
          </p:cNvCxnSpPr>
          <p:nvPr userDrawn="1"/>
        </p:nvCxnSpPr>
        <p:spPr>
          <a:xfrm>
            <a:off x="2459831" y="1645920"/>
            <a:ext cx="0" cy="2999232"/>
          </a:xfrm>
          <a:prstGeom prst="line">
            <a:avLst/>
          </a:prstGeom>
          <a:ln w="6350" cap="rnd">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0CDBB7-1AE3-CA48-B135-CEB14FAF452B}"/>
              </a:ext>
            </a:extLst>
          </p:cNvPr>
          <p:cNvCxnSpPr>
            <a:cxnSpLocks/>
          </p:cNvCxnSpPr>
          <p:nvPr userDrawn="1"/>
        </p:nvCxnSpPr>
        <p:spPr>
          <a:xfrm>
            <a:off x="6684168" y="1645920"/>
            <a:ext cx="0" cy="2999232"/>
          </a:xfrm>
          <a:prstGeom prst="line">
            <a:avLst/>
          </a:prstGeom>
          <a:ln w="6350" cap="rnd">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17395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idebar_Lef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299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005840"/>
            <a:ext cx="4005263"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005840"/>
            <a:ext cx="4005262"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Tree>
    <p:extLst>
      <p:ext uri="{BB962C8B-B14F-4D97-AF65-F5344CB8AC3E}">
        <p14:creationId xmlns:p14="http://schemas.microsoft.com/office/powerpoint/2010/main" val="12142496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idebar_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2"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13" name="Content Placeholder 11">
            <a:extLst>
              <a:ext uri="{FF2B5EF4-FFF2-40B4-BE49-F238E27FC236}">
                <a16:creationId xmlns:a16="http://schemas.microsoft.com/office/drawing/2014/main" id="{2134F3CF-5BC3-F147-8E84-6426745383C2}"/>
              </a:ext>
            </a:extLst>
          </p:cNvPr>
          <p:cNvSpPr>
            <a:spLocks noGrp="1"/>
          </p:cNvSpPr>
          <p:nvPr>
            <p:ph sz="quarter" idx="20"/>
          </p:nvPr>
        </p:nvSpPr>
        <p:spPr>
          <a:xfrm>
            <a:off x="6803135"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510862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idebar_Right-Alternativ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2"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3" name="Text Placeholder 2">
            <a:extLst>
              <a:ext uri="{FF2B5EF4-FFF2-40B4-BE49-F238E27FC236}">
                <a16:creationId xmlns:a16="http://schemas.microsoft.com/office/drawing/2014/main" id="{0BADEFFE-8058-3547-B400-960130C6763B}"/>
              </a:ext>
            </a:extLst>
          </p:cNvPr>
          <p:cNvSpPr>
            <a:spLocks noGrp="1"/>
          </p:cNvSpPr>
          <p:nvPr>
            <p:ph type="body" sz="quarter" idx="21"/>
          </p:nvPr>
        </p:nvSpPr>
        <p:spPr>
          <a:xfrm>
            <a:off x="6803135" y="1005840"/>
            <a:ext cx="1883664" cy="3657600"/>
          </a:xfrm>
          <a:solidFill>
            <a:srgbClr val="CDEEF9"/>
          </a:solidFill>
        </p:spPr>
        <p:txBody>
          <a:bodyPr lIns="118872" tIns="118872" rIns="118872" bIns="118872">
            <a:normAutofit/>
          </a:bodyPr>
          <a:lstStyle>
            <a:lvl1pPr>
              <a:defRPr sz="1199"/>
            </a:lvl1pPr>
            <a:lvl2pPr>
              <a:defRPr sz="999"/>
            </a:lvl2pPr>
            <a:lvl3pPr>
              <a:defRPr sz="999"/>
            </a:lvl3pPr>
            <a:lvl4pPr>
              <a:defRPr sz="999"/>
            </a:lvl4pPr>
            <a:lvl5pPr>
              <a:defRPr sz="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026035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up_Comparison-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4" name="Pentagon 3">
            <a:extLst>
              <a:ext uri="{FF2B5EF4-FFF2-40B4-BE49-F238E27FC236}">
                <a16:creationId xmlns:a16="http://schemas.microsoft.com/office/drawing/2014/main" id="{8ADC3F56-D201-3349-BF54-F3AA76229B12}"/>
              </a:ext>
            </a:extLst>
          </p:cNvPr>
          <p:cNvSpPr/>
          <p:nvPr userDrawn="1"/>
        </p:nvSpPr>
        <p:spPr>
          <a:xfrm>
            <a:off x="457201" y="1001332"/>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1092772"/>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13" name="Pentagon 3">
            <a:extLst>
              <a:ext uri="{FF2B5EF4-FFF2-40B4-BE49-F238E27FC236}">
                <a16:creationId xmlns:a16="http://schemas.microsoft.com/office/drawing/2014/main" id="{9BA40CA9-F981-E84B-A2CB-78339A53E695}"/>
              </a:ext>
            </a:extLst>
          </p:cNvPr>
          <p:cNvSpPr/>
          <p:nvPr userDrawn="1"/>
        </p:nvSpPr>
        <p:spPr>
          <a:xfrm>
            <a:off x="457200" y="2283746"/>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4" name="Text Placeholder 2">
            <a:extLst>
              <a:ext uri="{FF2B5EF4-FFF2-40B4-BE49-F238E27FC236}">
                <a16:creationId xmlns:a16="http://schemas.microsoft.com/office/drawing/2014/main" id="{016A5FD2-87B9-094A-811A-310C929A4E2D}"/>
              </a:ext>
            </a:extLst>
          </p:cNvPr>
          <p:cNvSpPr>
            <a:spLocks noGrp="1"/>
          </p:cNvSpPr>
          <p:nvPr>
            <p:ph type="body" sz="quarter" idx="21"/>
          </p:nvPr>
        </p:nvSpPr>
        <p:spPr>
          <a:xfrm>
            <a:off x="548640" y="2375186"/>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15" name="Pentagon 3">
            <a:extLst>
              <a:ext uri="{FF2B5EF4-FFF2-40B4-BE49-F238E27FC236}">
                <a16:creationId xmlns:a16="http://schemas.microsoft.com/office/drawing/2014/main" id="{095A89D7-8808-0042-BD69-4554DB85444F}"/>
              </a:ext>
            </a:extLst>
          </p:cNvPr>
          <p:cNvSpPr/>
          <p:nvPr userDrawn="1"/>
        </p:nvSpPr>
        <p:spPr>
          <a:xfrm>
            <a:off x="457200"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6" name="Text Placeholder 2">
            <a:extLst>
              <a:ext uri="{FF2B5EF4-FFF2-40B4-BE49-F238E27FC236}">
                <a16:creationId xmlns:a16="http://schemas.microsoft.com/office/drawing/2014/main" id="{D9BF7B33-580D-CF4B-98D7-6241D2755290}"/>
              </a:ext>
            </a:extLst>
          </p:cNvPr>
          <p:cNvSpPr>
            <a:spLocks noGrp="1"/>
          </p:cNvSpPr>
          <p:nvPr>
            <p:ph type="body" sz="quarter" idx="22"/>
          </p:nvPr>
        </p:nvSpPr>
        <p:spPr>
          <a:xfrm>
            <a:off x="548640" y="3657600"/>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0074895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up_Comparison-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19" name="Pentagon 3">
            <a:extLst>
              <a:ext uri="{FF2B5EF4-FFF2-40B4-BE49-F238E27FC236}">
                <a16:creationId xmlns:a16="http://schemas.microsoft.com/office/drawing/2014/main" id="{EBF99202-8B89-7842-AFB7-DFD4D0BB42E6}"/>
              </a:ext>
            </a:extLst>
          </p:cNvPr>
          <p:cNvSpPr/>
          <p:nvPr userDrawn="1"/>
        </p:nvSpPr>
        <p:spPr>
          <a:xfrm>
            <a:off x="457200" y="1001332"/>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0" name="Text Placeholder 2">
            <a:extLst>
              <a:ext uri="{FF2B5EF4-FFF2-40B4-BE49-F238E27FC236}">
                <a16:creationId xmlns:a16="http://schemas.microsoft.com/office/drawing/2014/main" id="{9B61F77A-6FFF-1F46-91FB-07982ADF59D5}"/>
              </a:ext>
            </a:extLst>
          </p:cNvPr>
          <p:cNvSpPr>
            <a:spLocks noGrp="1"/>
          </p:cNvSpPr>
          <p:nvPr>
            <p:ph type="body" sz="quarter" idx="21"/>
          </p:nvPr>
        </p:nvSpPr>
        <p:spPr>
          <a:xfrm>
            <a:off x="548640" y="1092772"/>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1" name="Pentagon 3">
            <a:extLst>
              <a:ext uri="{FF2B5EF4-FFF2-40B4-BE49-F238E27FC236}">
                <a16:creationId xmlns:a16="http://schemas.microsoft.com/office/drawing/2014/main" id="{116A3EF3-10E7-8743-B3A7-13BC8F15747E}"/>
              </a:ext>
            </a:extLst>
          </p:cNvPr>
          <p:cNvSpPr/>
          <p:nvPr userDrawn="1"/>
        </p:nvSpPr>
        <p:spPr>
          <a:xfrm>
            <a:off x="457200"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2" name="Text Placeholder 2">
            <a:extLst>
              <a:ext uri="{FF2B5EF4-FFF2-40B4-BE49-F238E27FC236}">
                <a16:creationId xmlns:a16="http://schemas.microsoft.com/office/drawing/2014/main" id="{3B4C0BDF-97C5-3245-826F-EF928511BCF1}"/>
              </a:ext>
            </a:extLst>
          </p:cNvPr>
          <p:cNvSpPr>
            <a:spLocks noGrp="1"/>
          </p:cNvSpPr>
          <p:nvPr>
            <p:ph type="body" sz="quarter" idx="22"/>
          </p:nvPr>
        </p:nvSpPr>
        <p:spPr>
          <a:xfrm>
            <a:off x="548640" y="3657600"/>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5" name="Pentagon 3">
            <a:extLst>
              <a:ext uri="{FF2B5EF4-FFF2-40B4-BE49-F238E27FC236}">
                <a16:creationId xmlns:a16="http://schemas.microsoft.com/office/drawing/2014/main" id="{95470BB4-1A74-C142-966C-3371A9C43A1D}"/>
              </a:ext>
            </a:extLst>
          </p:cNvPr>
          <p:cNvSpPr/>
          <p:nvPr userDrawn="1"/>
        </p:nvSpPr>
        <p:spPr>
          <a:xfrm>
            <a:off x="457200" y="2283746"/>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6" name="Text Placeholder 2">
            <a:extLst>
              <a:ext uri="{FF2B5EF4-FFF2-40B4-BE49-F238E27FC236}">
                <a16:creationId xmlns:a16="http://schemas.microsoft.com/office/drawing/2014/main" id="{FADAC109-7F0F-F848-9097-7AA9C2945425}"/>
              </a:ext>
            </a:extLst>
          </p:cNvPr>
          <p:cNvSpPr>
            <a:spLocks noGrp="1"/>
          </p:cNvSpPr>
          <p:nvPr>
            <p:ph type="body" sz="quarter" idx="23"/>
          </p:nvPr>
        </p:nvSpPr>
        <p:spPr>
          <a:xfrm>
            <a:off x="548640" y="2375186"/>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411474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up_Comparison-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17" name="Pentagon 3">
            <a:extLst>
              <a:ext uri="{FF2B5EF4-FFF2-40B4-BE49-F238E27FC236}">
                <a16:creationId xmlns:a16="http://schemas.microsoft.com/office/drawing/2014/main" id="{6FACE61C-BD91-2B41-BB61-F0C61ADC9F87}"/>
              </a:ext>
            </a:extLst>
          </p:cNvPr>
          <p:cNvSpPr/>
          <p:nvPr userDrawn="1"/>
        </p:nvSpPr>
        <p:spPr>
          <a:xfrm>
            <a:off x="457200" y="1001332"/>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8" name="Text Placeholder 2">
            <a:extLst>
              <a:ext uri="{FF2B5EF4-FFF2-40B4-BE49-F238E27FC236}">
                <a16:creationId xmlns:a16="http://schemas.microsoft.com/office/drawing/2014/main" id="{43C099C1-8369-B84D-ACD0-6E3A8B40C15B}"/>
              </a:ext>
            </a:extLst>
          </p:cNvPr>
          <p:cNvSpPr>
            <a:spLocks noGrp="1"/>
          </p:cNvSpPr>
          <p:nvPr>
            <p:ph type="body" sz="quarter" idx="21"/>
          </p:nvPr>
        </p:nvSpPr>
        <p:spPr>
          <a:xfrm>
            <a:off x="548640" y="1092772"/>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5" name="Pentagon 3">
            <a:extLst>
              <a:ext uri="{FF2B5EF4-FFF2-40B4-BE49-F238E27FC236}">
                <a16:creationId xmlns:a16="http://schemas.microsoft.com/office/drawing/2014/main" id="{8FCAE20B-B6E4-CF45-A8F5-6612D1487A15}"/>
              </a:ext>
            </a:extLst>
          </p:cNvPr>
          <p:cNvSpPr/>
          <p:nvPr userDrawn="1"/>
        </p:nvSpPr>
        <p:spPr>
          <a:xfrm>
            <a:off x="457200" y="356616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6" name="Text Placeholder 2">
            <a:extLst>
              <a:ext uri="{FF2B5EF4-FFF2-40B4-BE49-F238E27FC236}">
                <a16:creationId xmlns:a16="http://schemas.microsoft.com/office/drawing/2014/main" id="{95715665-A1A8-2F4C-BF2B-29E8BB44129A}"/>
              </a:ext>
            </a:extLst>
          </p:cNvPr>
          <p:cNvSpPr>
            <a:spLocks noGrp="1"/>
          </p:cNvSpPr>
          <p:nvPr>
            <p:ph type="body" sz="quarter" idx="24"/>
          </p:nvPr>
        </p:nvSpPr>
        <p:spPr>
          <a:xfrm>
            <a:off x="548640" y="3657600"/>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7" name="Pentagon 3">
            <a:extLst>
              <a:ext uri="{FF2B5EF4-FFF2-40B4-BE49-F238E27FC236}">
                <a16:creationId xmlns:a16="http://schemas.microsoft.com/office/drawing/2014/main" id="{E6F1F3FD-0C57-C441-830B-46CF88380AC1}"/>
              </a:ext>
            </a:extLst>
          </p:cNvPr>
          <p:cNvSpPr/>
          <p:nvPr userDrawn="1"/>
        </p:nvSpPr>
        <p:spPr>
          <a:xfrm>
            <a:off x="457200" y="2283746"/>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8" name="Text Placeholder 2">
            <a:extLst>
              <a:ext uri="{FF2B5EF4-FFF2-40B4-BE49-F238E27FC236}">
                <a16:creationId xmlns:a16="http://schemas.microsoft.com/office/drawing/2014/main" id="{E9726774-37C5-014C-946B-6AC0172B3040}"/>
              </a:ext>
            </a:extLst>
          </p:cNvPr>
          <p:cNvSpPr>
            <a:spLocks noGrp="1"/>
          </p:cNvSpPr>
          <p:nvPr>
            <p:ph type="body" sz="quarter" idx="25"/>
          </p:nvPr>
        </p:nvSpPr>
        <p:spPr>
          <a:xfrm>
            <a:off x="548640" y="2375186"/>
            <a:ext cx="1600200" cy="91440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1597206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up_Icon-Comparison-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4" name="Pentagon 3">
            <a:extLst>
              <a:ext uri="{FF2B5EF4-FFF2-40B4-BE49-F238E27FC236}">
                <a16:creationId xmlns:a16="http://schemas.microsoft.com/office/drawing/2014/main" id="{8ADC3F56-D201-3349-BF54-F3AA76229B12}"/>
              </a:ext>
            </a:extLst>
          </p:cNvPr>
          <p:cNvSpPr/>
          <p:nvPr userDrawn="1"/>
        </p:nvSpPr>
        <p:spPr>
          <a:xfrm>
            <a:off x="457201" y="100584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97282" y="1143000"/>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1" y="1325880"/>
            <a:ext cx="457200" cy="457200"/>
          </a:xfrm>
        </p:spPr>
        <p:txBody>
          <a:bodyPr>
            <a:normAutofit/>
          </a:bodyPr>
          <a:lstStyle>
            <a:lvl1pPr marL="0" indent="0">
              <a:buNone/>
              <a:defRPr sz="899">
                <a:solidFill>
                  <a:schemeClr val="bg1"/>
                </a:solidFill>
              </a:defRPr>
            </a:lvl1pPr>
          </a:lstStyle>
          <a:p>
            <a:r>
              <a:rPr lang="en-US" dirty="0"/>
              <a:t>Click icon to add picture</a:t>
            </a:r>
          </a:p>
        </p:txBody>
      </p:sp>
      <p:sp>
        <p:nvSpPr>
          <p:cNvPr id="13" name="Pentagon 3">
            <a:extLst>
              <a:ext uri="{FF2B5EF4-FFF2-40B4-BE49-F238E27FC236}">
                <a16:creationId xmlns:a16="http://schemas.microsoft.com/office/drawing/2014/main" id="{1D83F72A-A54B-0449-83B0-3B2481B6FDFA}"/>
              </a:ext>
            </a:extLst>
          </p:cNvPr>
          <p:cNvSpPr/>
          <p:nvPr userDrawn="1"/>
        </p:nvSpPr>
        <p:spPr>
          <a:xfrm>
            <a:off x="457200" y="228600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4" name="Text Placeholder 2">
            <a:extLst>
              <a:ext uri="{FF2B5EF4-FFF2-40B4-BE49-F238E27FC236}">
                <a16:creationId xmlns:a16="http://schemas.microsoft.com/office/drawing/2014/main" id="{5164FCEC-FA3C-E04B-A5E6-73FFFD2D8622}"/>
              </a:ext>
            </a:extLst>
          </p:cNvPr>
          <p:cNvSpPr>
            <a:spLocks noGrp="1"/>
          </p:cNvSpPr>
          <p:nvPr>
            <p:ph type="body" sz="quarter" idx="22"/>
          </p:nvPr>
        </p:nvSpPr>
        <p:spPr>
          <a:xfrm>
            <a:off x="1097281" y="242316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15" name="Picture Placeholder 5">
            <a:extLst>
              <a:ext uri="{FF2B5EF4-FFF2-40B4-BE49-F238E27FC236}">
                <a16:creationId xmlns:a16="http://schemas.microsoft.com/office/drawing/2014/main" id="{EDEC5B3E-893C-EC4C-90C7-D2622D1CB865}"/>
              </a:ext>
            </a:extLst>
          </p:cNvPr>
          <p:cNvSpPr>
            <a:spLocks noGrp="1"/>
          </p:cNvSpPr>
          <p:nvPr>
            <p:ph type="pic" sz="quarter" idx="23"/>
          </p:nvPr>
        </p:nvSpPr>
        <p:spPr>
          <a:xfrm>
            <a:off x="548640" y="2606040"/>
            <a:ext cx="457200" cy="457200"/>
          </a:xfrm>
        </p:spPr>
        <p:txBody>
          <a:bodyPr>
            <a:normAutofit/>
          </a:bodyPr>
          <a:lstStyle>
            <a:lvl1pPr marL="0" indent="0">
              <a:buNone/>
              <a:defRPr sz="899">
                <a:solidFill>
                  <a:schemeClr val="bg1"/>
                </a:solidFill>
              </a:defRPr>
            </a:lvl1pPr>
          </a:lstStyle>
          <a:p>
            <a:r>
              <a:rPr lang="en-US" dirty="0"/>
              <a:t>Click icon to add picture</a:t>
            </a:r>
          </a:p>
        </p:txBody>
      </p:sp>
      <p:sp>
        <p:nvSpPr>
          <p:cNvPr id="16" name="Pentagon 3">
            <a:extLst>
              <a:ext uri="{FF2B5EF4-FFF2-40B4-BE49-F238E27FC236}">
                <a16:creationId xmlns:a16="http://schemas.microsoft.com/office/drawing/2014/main" id="{E0F8FAAD-746B-4647-9626-64E1C7B21117}"/>
              </a:ext>
            </a:extLst>
          </p:cNvPr>
          <p:cNvSpPr/>
          <p:nvPr userDrawn="1"/>
        </p:nvSpPr>
        <p:spPr>
          <a:xfrm>
            <a:off x="457200"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7" name="Text Placeholder 2">
            <a:extLst>
              <a:ext uri="{FF2B5EF4-FFF2-40B4-BE49-F238E27FC236}">
                <a16:creationId xmlns:a16="http://schemas.microsoft.com/office/drawing/2014/main" id="{09236017-662F-3745-9E45-40817F6C92ED}"/>
              </a:ext>
            </a:extLst>
          </p:cNvPr>
          <p:cNvSpPr>
            <a:spLocks noGrp="1"/>
          </p:cNvSpPr>
          <p:nvPr>
            <p:ph type="body" sz="quarter" idx="24"/>
          </p:nvPr>
        </p:nvSpPr>
        <p:spPr>
          <a:xfrm>
            <a:off x="1097281" y="370332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18" name="Picture Placeholder 5">
            <a:extLst>
              <a:ext uri="{FF2B5EF4-FFF2-40B4-BE49-F238E27FC236}">
                <a16:creationId xmlns:a16="http://schemas.microsoft.com/office/drawing/2014/main" id="{AD8F7A12-378E-784E-A668-B2BF16B62AF5}"/>
              </a:ext>
            </a:extLst>
          </p:cNvPr>
          <p:cNvSpPr>
            <a:spLocks noGrp="1"/>
          </p:cNvSpPr>
          <p:nvPr>
            <p:ph type="pic" sz="quarter" idx="25"/>
          </p:nvPr>
        </p:nvSpPr>
        <p:spPr>
          <a:xfrm>
            <a:off x="548640" y="3886200"/>
            <a:ext cx="457200" cy="457200"/>
          </a:xfrm>
        </p:spPr>
        <p:txBody>
          <a:bodyPr>
            <a:normAutofit/>
          </a:bodyPr>
          <a:lstStyle>
            <a:lvl1pPr marL="0" indent="0">
              <a:buNone/>
              <a:defRPr sz="899">
                <a:solidFill>
                  <a:schemeClr val="bg1"/>
                </a:solidFill>
              </a:defRPr>
            </a:lvl1pPr>
          </a:lstStyle>
          <a:p>
            <a:r>
              <a:rPr lang="en-US" dirty="0"/>
              <a:t>Click icon to add picture</a:t>
            </a:r>
          </a:p>
        </p:txBody>
      </p:sp>
    </p:spTree>
    <p:extLst>
      <p:ext uri="{BB962C8B-B14F-4D97-AF65-F5344CB8AC3E}">
        <p14:creationId xmlns:p14="http://schemas.microsoft.com/office/powerpoint/2010/main" val="2311102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up_Icon-Comparison-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22" name="Pentagon 3">
            <a:extLst>
              <a:ext uri="{FF2B5EF4-FFF2-40B4-BE49-F238E27FC236}">
                <a16:creationId xmlns:a16="http://schemas.microsoft.com/office/drawing/2014/main" id="{5819B4B6-AB4F-644A-9F06-2CEF457D7D77}"/>
              </a:ext>
            </a:extLst>
          </p:cNvPr>
          <p:cNvSpPr/>
          <p:nvPr userDrawn="1"/>
        </p:nvSpPr>
        <p:spPr>
          <a:xfrm>
            <a:off x="457200" y="100584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3" name="Text Placeholder 2">
            <a:extLst>
              <a:ext uri="{FF2B5EF4-FFF2-40B4-BE49-F238E27FC236}">
                <a16:creationId xmlns:a16="http://schemas.microsoft.com/office/drawing/2014/main" id="{D0A91A9B-3964-FC49-AEF7-9B07244EE79C}"/>
              </a:ext>
            </a:extLst>
          </p:cNvPr>
          <p:cNvSpPr>
            <a:spLocks noGrp="1"/>
          </p:cNvSpPr>
          <p:nvPr>
            <p:ph type="body" sz="quarter" idx="22"/>
          </p:nvPr>
        </p:nvSpPr>
        <p:spPr>
          <a:xfrm>
            <a:off x="1097281" y="1143000"/>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881C5436-2A91-5042-9A5B-7A50D2A110E6}"/>
              </a:ext>
            </a:extLst>
          </p:cNvPr>
          <p:cNvSpPr>
            <a:spLocks noGrp="1"/>
          </p:cNvSpPr>
          <p:nvPr>
            <p:ph type="pic" sz="quarter" idx="23"/>
          </p:nvPr>
        </p:nvSpPr>
        <p:spPr>
          <a:xfrm>
            <a:off x="548640" y="1325880"/>
            <a:ext cx="457200" cy="457200"/>
          </a:xfrm>
        </p:spPr>
        <p:txBody>
          <a:bodyPr>
            <a:normAutofit/>
          </a:bodyPr>
          <a:lstStyle>
            <a:lvl1pPr marL="0" indent="0">
              <a:buNone/>
              <a:defRPr sz="899">
                <a:solidFill>
                  <a:schemeClr val="bg1"/>
                </a:solidFill>
              </a:defRPr>
            </a:lvl1pPr>
          </a:lstStyle>
          <a:p>
            <a:r>
              <a:rPr lang="en-US" dirty="0"/>
              <a:t>Click icon to add picture</a:t>
            </a:r>
          </a:p>
        </p:txBody>
      </p:sp>
      <p:sp>
        <p:nvSpPr>
          <p:cNvPr id="25" name="Pentagon 3">
            <a:extLst>
              <a:ext uri="{FF2B5EF4-FFF2-40B4-BE49-F238E27FC236}">
                <a16:creationId xmlns:a16="http://schemas.microsoft.com/office/drawing/2014/main" id="{B0C33B76-0C62-D94E-BC83-59E77EAF22F8}"/>
              </a:ext>
            </a:extLst>
          </p:cNvPr>
          <p:cNvSpPr/>
          <p:nvPr userDrawn="1"/>
        </p:nvSpPr>
        <p:spPr>
          <a:xfrm>
            <a:off x="457200"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6" name="Text Placeholder 2">
            <a:extLst>
              <a:ext uri="{FF2B5EF4-FFF2-40B4-BE49-F238E27FC236}">
                <a16:creationId xmlns:a16="http://schemas.microsoft.com/office/drawing/2014/main" id="{42AEFA9C-78BF-4D4A-9AFD-151F55BA4E23}"/>
              </a:ext>
            </a:extLst>
          </p:cNvPr>
          <p:cNvSpPr>
            <a:spLocks noGrp="1"/>
          </p:cNvSpPr>
          <p:nvPr>
            <p:ph type="body" sz="quarter" idx="24"/>
          </p:nvPr>
        </p:nvSpPr>
        <p:spPr>
          <a:xfrm>
            <a:off x="1097281" y="370332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C4B28BE-2C77-CB4F-A759-095D8D534AC9}"/>
              </a:ext>
            </a:extLst>
          </p:cNvPr>
          <p:cNvSpPr>
            <a:spLocks noGrp="1"/>
          </p:cNvSpPr>
          <p:nvPr>
            <p:ph type="pic" sz="quarter" idx="25"/>
          </p:nvPr>
        </p:nvSpPr>
        <p:spPr>
          <a:xfrm>
            <a:off x="548640" y="3886200"/>
            <a:ext cx="457200" cy="457200"/>
          </a:xfrm>
        </p:spPr>
        <p:txBody>
          <a:bodyPr>
            <a:normAutofit/>
          </a:bodyPr>
          <a:lstStyle>
            <a:lvl1pPr marL="0" indent="0">
              <a:buNone/>
              <a:defRPr sz="899">
                <a:solidFill>
                  <a:schemeClr val="bg1"/>
                </a:solidFill>
              </a:defRPr>
            </a:lvl1pPr>
          </a:lstStyle>
          <a:p>
            <a:r>
              <a:rPr lang="en-US" dirty="0"/>
              <a:t>Click icon to add picture</a:t>
            </a:r>
          </a:p>
        </p:txBody>
      </p:sp>
      <p:sp>
        <p:nvSpPr>
          <p:cNvPr id="31" name="Pentagon 3">
            <a:extLst>
              <a:ext uri="{FF2B5EF4-FFF2-40B4-BE49-F238E27FC236}">
                <a16:creationId xmlns:a16="http://schemas.microsoft.com/office/drawing/2014/main" id="{3E0F895E-49F6-F948-905C-478095CD44E5}"/>
              </a:ext>
            </a:extLst>
          </p:cNvPr>
          <p:cNvSpPr/>
          <p:nvPr userDrawn="1"/>
        </p:nvSpPr>
        <p:spPr>
          <a:xfrm>
            <a:off x="457200" y="228600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2" name="Text Placeholder 2">
            <a:extLst>
              <a:ext uri="{FF2B5EF4-FFF2-40B4-BE49-F238E27FC236}">
                <a16:creationId xmlns:a16="http://schemas.microsoft.com/office/drawing/2014/main" id="{129F01CB-0C3D-1C4E-ABD5-80D914A3D3D7}"/>
              </a:ext>
            </a:extLst>
          </p:cNvPr>
          <p:cNvSpPr>
            <a:spLocks noGrp="1"/>
          </p:cNvSpPr>
          <p:nvPr>
            <p:ph type="body" sz="quarter" idx="26"/>
          </p:nvPr>
        </p:nvSpPr>
        <p:spPr>
          <a:xfrm>
            <a:off x="1097281" y="242316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33" name="Picture Placeholder 5">
            <a:extLst>
              <a:ext uri="{FF2B5EF4-FFF2-40B4-BE49-F238E27FC236}">
                <a16:creationId xmlns:a16="http://schemas.microsoft.com/office/drawing/2014/main" id="{A870F18F-F4B6-D345-A2C7-D9F8E2C6DB4C}"/>
              </a:ext>
            </a:extLst>
          </p:cNvPr>
          <p:cNvSpPr>
            <a:spLocks noGrp="1"/>
          </p:cNvSpPr>
          <p:nvPr>
            <p:ph type="pic" sz="quarter" idx="27"/>
          </p:nvPr>
        </p:nvSpPr>
        <p:spPr>
          <a:xfrm>
            <a:off x="548640" y="2606040"/>
            <a:ext cx="457200" cy="457200"/>
          </a:xfrm>
        </p:spPr>
        <p:txBody>
          <a:bodyPr>
            <a:normAutofit/>
          </a:bodyPr>
          <a:lstStyle>
            <a:lvl1pPr marL="0" indent="0">
              <a:buNone/>
              <a:defRPr sz="899">
                <a:solidFill>
                  <a:schemeClr val="bg1"/>
                </a:solidFill>
              </a:defRPr>
            </a:lvl1pPr>
          </a:lstStyle>
          <a:p>
            <a:r>
              <a:rPr lang="en-US" dirty="0"/>
              <a:t>Click icon to add picture</a:t>
            </a:r>
          </a:p>
        </p:txBody>
      </p:sp>
    </p:spTree>
    <p:extLst>
      <p:ext uri="{BB962C8B-B14F-4D97-AF65-F5344CB8AC3E}">
        <p14:creationId xmlns:p14="http://schemas.microsoft.com/office/powerpoint/2010/main" val="399973352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up_Icon-Comparison-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19" name="Pentagon 3">
            <a:extLst>
              <a:ext uri="{FF2B5EF4-FFF2-40B4-BE49-F238E27FC236}">
                <a16:creationId xmlns:a16="http://schemas.microsoft.com/office/drawing/2014/main" id="{7CED10E5-CA55-7D41-B480-D7D01A509844}"/>
              </a:ext>
            </a:extLst>
          </p:cNvPr>
          <p:cNvSpPr/>
          <p:nvPr userDrawn="1"/>
        </p:nvSpPr>
        <p:spPr>
          <a:xfrm>
            <a:off x="457201" y="356616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0" name="Text Placeholder 2">
            <a:extLst>
              <a:ext uri="{FF2B5EF4-FFF2-40B4-BE49-F238E27FC236}">
                <a16:creationId xmlns:a16="http://schemas.microsoft.com/office/drawing/2014/main" id="{7DA78D15-1D67-0140-959E-87D0FD7FB87E}"/>
              </a:ext>
            </a:extLst>
          </p:cNvPr>
          <p:cNvSpPr>
            <a:spLocks noGrp="1"/>
          </p:cNvSpPr>
          <p:nvPr>
            <p:ph type="body" sz="quarter" idx="26"/>
          </p:nvPr>
        </p:nvSpPr>
        <p:spPr>
          <a:xfrm>
            <a:off x="1097282" y="370332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6705BEB1-FEA8-2A46-BF0A-2442A489BCE6}"/>
              </a:ext>
            </a:extLst>
          </p:cNvPr>
          <p:cNvSpPr>
            <a:spLocks noGrp="1"/>
          </p:cNvSpPr>
          <p:nvPr>
            <p:ph type="pic" sz="quarter" idx="27"/>
          </p:nvPr>
        </p:nvSpPr>
        <p:spPr>
          <a:xfrm>
            <a:off x="548641" y="3886200"/>
            <a:ext cx="457200" cy="457200"/>
          </a:xfrm>
        </p:spPr>
        <p:txBody>
          <a:bodyPr>
            <a:normAutofit/>
          </a:bodyPr>
          <a:lstStyle>
            <a:lvl1pPr marL="0" indent="0">
              <a:buNone/>
              <a:defRPr sz="899">
                <a:solidFill>
                  <a:schemeClr val="bg1"/>
                </a:solidFill>
              </a:defRPr>
            </a:lvl1pPr>
          </a:lstStyle>
          <a:p>
            <a:r>
              <a:rPr lang="en-US" dirty="0"/>
              <a:t>Click icon to add picture</a:t>
            </a:r>
          </a:p>
        </p:txBody>
      </p:sp>
      <p:sp>
        <p:nvSpPr>
          <p:cNvPr id="22" name="Pentagon 3">
            <a:extLst>
              <a:ext uri="{FF2B5EF4-FFF2-40B4-BE49-F238E27FC236}">
                <a16:creationId xmlns:a16="http://schemas.microsoft.com/office/drawing/2014/main" id="{3BDA3C3B-9E17-9242-8B09-932B66A3A47B}"/>
              </a:ext>
            </a:extLst>
          </p:cNvPr>
          <p:cNvSpPr/>
          <p:nvPr userDrawn="1"/>
        </p:nvSpPr>
        <p:spPr>
          <a:xfrm>
            <a:off x="457200" y="228600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3" name="Text Placeholder 2">
            <a:extLst>
              <a:ext uri="{FF2B5EF4-FFF2-40B4-BE49-F238E27FC236}">
                <a16:creationId xmlns:a16="http://schemas.microsoft.com/office/drawing/2014/main" id="{6048AA4E-D65F-A24E-8410-2C5017C27E86}"/>
              </a:ext>
            </a:extLst>
          </p:cNvPr>
          <p:cNvSpPr>
            <a:spLocks noGrp="1"/>
          </p:cNvSpPr>
          <p:nvPr>
            <p:ph type="body" sz="quarter" idx="22"/>
          </p:nvPr>
        </p:nvSpPr>
        <p:spPr>
          <a:xfrm>
            <a:off x="1097281" y="2423161"/>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DD2A27E-702B-4242-9E79-1DAB8808696F}"/>
              </a:ext>
            </a:extLst>
          </p:cNvPr>
          <p:cNvSpPr>
            <a:spLocks noGrp="1"/>
          </p:cNvSpPr>
          <p:nvPr>
            <p:ph type="pic" sz="quarter" idx="23"/>
          </p:nvPr>
        </p:nvSpPr>
        <p:spPr>
          <a:xfrm>
            <a:off x="548640" y="2606040"/>
            <a:ext cx="457200" cy="457200"/>
          </a:xfrm>
        </p:spPr>
        <p:txBody>
          <a:bodyPr>
            <a:normAutofit/>
          </a:bodyPr>
          <a:lstStyle>
            <a:lvl1pPr marL="0" indent="0">
              <a:buNone/>
              <a:defRPr sz="899">
                <a:solidFill>
                  <a:schemeClr val="bg1"/>
                </a:solidFill>
              </a:defRPr>
            </a:lvl1pPr>
          </a:lstStyle>
          <a:p>
            <a:r>
              <a:rPr lang="en-US" dirty="0"/>
              <a:t>Click icon to add picture</a:t>
            </a:r>
          </a:p>
        </p:txBody>
      </p:sp>
      <p:sp>
        <p:nvSpPr>
          <p:cNvPr id="25" name="Pentagon 3">
            <a:extLst>
              <a:ext uri="{FF2B5EF4-FFF2-40B4-BE49-F238E27FC236}">
                <a16:creationId xmlns:a16="http://schemas.microsoft.com/office/drawing/2014/main" id="{5A6EBE46-DF66-D747-B363-F1E55F6D899F}"/>
              </a:ext>
            </a:extLst>
          </p:cNvPr>
          <p:cNvSpPr/>
          <p:nvPr userDrawn="1"/>
        </p:nvSpPr>
        <p:spPr>
          <a:xfrm>
            <a:off x="457200" y="100584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6" name="Text Placeholder 2">
            <a:extLst>
              <a:ext uri="{FF2B5EF4-FFF2-40B4-BE49-F238E27FC236}">
                <a16:creationId xmlns:a16="http://schemas.microsoft.com/office/drawing/2014/main" id="{8DA80F39-2A89-D643-B734-4C86C9CA72CF}"/>
              </a:ext>
            </a:extLst>
          </p:cNvPr>
          <p:cNvSpPr>
            <a:spLocks noGrp="1"/>
          </p:cNvSpPr>
          <p:nvPr>
            <p:ph type="body" sz="quarter" idx="28"/>
          </p:nvPr>
        </p:nvSpPr>
        <p:spPr>
          <a:xfrm>
            <a:off x="1097281" y="1143000"/>
            <a:ext cx="1051560" cy="822960"/>
          </a:xfrm>
        </p:spPr>
        <p:txBody>
          <a:bodyPr lIns="0" tIns="0" rIns="0" bIns="0" anchor="ctr" anchorCtr="0">
            <a:normAutofit/>
          </a:bodyPr>
          <a:lstStyle>
            <a:lvl1pPr marL="0" indent="0">
              <a:buNone/>
              <a:defRPr sz="11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F4B7CD13-A03C-8E4C-930F-EDB176A59CB8}"/>
              </a:ext>
            </a:extLst>
          </p:cNvPr>
          <p:cNvSpPr>
            <a:spLocks noGrp="1"/>
          </p:cNvSpPr>
          <p:nvPr>
            <p:ph type="pic" sz="quarter" idx="29"/>
          </p:nvPr>
        </p:nvSpPr>
        <p:spPr>
          <a:xfrm>
            <a:off x="548640" y="1325880"/>
            <a:ext cx="457200" cy="457200"/>
          </a:xfrm>
        </p:spPr>
        <p:txBody>
          <a:bodyPr>
            <a:normAutofit/>
          </a:bodyPr>
          <a:lstStyle>
            <a:lvl1pPr marL="0" indent="0">
              <a:buNone/>
              <a:defRPr sz="899">
                <a:solidFill>
                  <a:schemeClr val="bg1"/>
                </a:solidFill>
              </a:defRPr>
            </a:lvl1pPr>
          </a:lstStyle>
          <a:p>
            <a:r>
              <a:rPr lang="en-US" dirty="0"/>
              <a:t>Click icon to add picture</a:t>
            </a:r>
          </a:p>
        </p:txBody>
      </p:sp>
    </p:spTree>
    <p:extLst>
      <p:ext uri="{BB962C8B-B14F-4D97-AF65-F5344CB8AC3E}">
        <p14:creationId xmlns:p14="http://schemas.microsoft.com/office/powerpoint/2010/main" val="303408007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up_Icon-Comparison-1">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1001332"/>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05842" y="1092772"/>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0" y="1092772"/>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80"/>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1"/>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1"/>
            <a:ext cx="365760" cy="365760"/>
          </a:xfrm>
        </p:spPr>
        <p:txBody>
          <a:bodyPr>
            <a:normAutofit/>
          </a:bodyPr>
          <a:lstStyle>
            <a:lvl1pPr marL="0" indent="0">
              <a:buNone/>
              <a:defRPr sz="899">
                <a:solidFill>
                  <a:schemeClr val="bg1"/>
                </a:solidFill>
              </a:defRPr>
            </a:lvl1pPr>
          </a:lstStyle>
          <a:p>
            <a:r>
              <a:rPr lang="en-US" dirty="0"/>
              <a:t>Click icon to add picture</a:t>
            </a:r>
          </a:p>
        </p:txBody>
      </p:sp>
    </p:spTree>
    <p:extLst>
      <p:ext uri="{BB962C8B-B14F-4D97-AF65-F5344CB8AC3E}">
        <p14:creationId xmlns:p14="http://schemas.microsoft.com/office/powerpoint/2010/main" val="223743182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up_Icon-Comparison-2">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00133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80"/>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1"/>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092772"/>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092772"/>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2" name="Pentagon 21">
            <a:extLst>
              <a:ext uri="{FF2B5EF4-FFF2-40B4-BE49-F238E27FC236}">
                <a16:creationId xmlns:a16="http://schemas.microsoft.com/office/drawing/2014/main" id="{279D1B5A-918F-6844-9595-965317EB1A5B}"/>
              </a:ext>
            </a:extLst>
          </p:cNvPr>
          <p:cNvSpPr/>
          <p:nvPr userDrawn="1"/>
        </p:nvSpPr>
        <p:spPr>
          <a:xfrm>
            <a:off x="457199" y="1783491"/>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5" name="Text Placeholder 2">
            <a:extLst>
              <a:ext uri="{FF2B5EF4-FFF2-40B4-BE49-F238E27FC236}">
                <a16:creationId xmlns:a16="http://schemas.microsoft.com/office/drawing/2014/main" id="{ACF60D44-3D02-6C4E-BA66-E9FB9411E483}"/>
              </a:ext>
            </a:extLst>
          </p:cNvPr>
          <p:cNvSpPr>
            <a:spLocks noGrp="1"/>
          </p:cNvSpPr>
          <p:nvPr>
            <p:ph type="body" sz="quarter" idx="20"/>
          </p:nvPr>
        </p:nvSpPr>
        <p:spPr>
          <a:xfrm>
            <a:off x="1005842" y="18749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EBEB1CBB-C930-EF47-8469-B10E46F45435}"/>
              </a:ext>
            </a:extLst>
          </p:cNvPr>
          <p:cNvSpPr>
            <a:spLocks noGrp="1"/>
          </p:cNvSpPr>
          <p:nvPr>
            <p:ph type="pic" sz="quarter" idx="21"/>
          </p:nvPr>
        </p:nvSpPr>
        <p:spPr>
          <a:xfrm>
            <a:off x="548640" y="1874931"/>
            <a:ext cx="365760" cy="365760"/>
          </a:xfrm>
        </p:spPr>
        <p:txBody>
          <a:bodyPr>
            <a:normAutofit/>
          </a:bodyPr>
          <a:lstStyle>
            <a:lvl1pPr marL="0" indent="0">
              <a:buNone/>
              <a:defRPr sz="899">
                <a:solidFill>
                  <a:schemeClr val="bg1"/>
                </a:solidFill>
              </a:defRPr>
            </a:lvl1pPr>
          </a:lstStyle>
          <a:p>
            <a:r>
              <a:rPr lang="en-US" dirty="0"/>
              <a:t>Click icon to add picture</a:t>
            </a:r>
          </a:p>
        </p:txBody>
      </p:sp>
    </p:spTree>
    <p:extLst>
      <p:ext uri="{BB962C8B-B14F-4D97-AF65-F5344CB8AC3E}">
        <p14:creationId xmlns:p14="http://schemas.microsoft.com/office/powerpoint/2010/main" val="3721634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olumns_Separate_w-Body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737360"/>
            <a:ext cx="4005263" cy="2930144"/>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737360"/>
            <a:ext cx="4005262"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0" y="1005840"/>
            <a:ext cx="8229599"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22758980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up_Icon-Comparison-3">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100133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80"/>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1092772"/>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1092772"/>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1"/>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1"/>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2" name="Pentagon 21">
            <a:extLst>
              <a:ext uri="{FF2B5EF4-FFF2-40B4-BE49-F238E27FC236}">
                <a16:creationId xmlns:a16="http://schemas.microsoft.com/office/drawing/2014/main" id="{E171D4B5-A856-014D-8F03-9B7A4C1D612A}"/>
              </a:ext>
            </a:extLst>
          </p:cNvPr>
          <p:cNvSpPr/>
          <p:nvPr userDrawn="1"/>
        </p:nvSpPr>
        <p:spPr>
          <a:xfrm>
            <a:off x="457199" y="25611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5" name="Text Placeholder 2">
            <a:extLst>
              <a:ext uri="{FF2B5EF4-FFF2-40B4-BE49-F238E27FC236}">
                <a16:creationId xmlns:a16="http://schemas.microsoft.com/office/drawing/2014/main" id="{ED689050-C25C-4D46-ADC2-9CD9F8A4C455}"/>
              </a:ext>
            </a:extLst>
          </p:cNvPr>
          <p:cNvSpPr>
            <a:spLocks noGrp="1"/>
          </p:cNvSpPr>
          <p:nvPr>
            <p:ph type="body" sz="quarter" idx="20"/>
          </p:nvPr>
        </p:nvSpPr>
        <p:spPr>
          <a:xfrm>
            <a:off x="1005842" y="26525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0B622C74-A150-7A40-B82C-06195F946239}"/>
              </a:ext>
            </a:extLst>
          </p:cNvPr>
          <p:cNvSpPr>
            <a:spLocks noGrp="1"/>
          </p:cNvSpPr>
          <p:nvPr>
            <p:ph type="pic" sz="quarter" idx="21"/>
          </p:nvPr>
        </p:nvSpPr>
        <p:spPr>
          <a:xfrm>
            <a:off x="548640" y="2652580"/>
            <a:ext cx="365760" cy="365760"/>
          </a:xfrm>
        </p:spPr>
        <p:txBody>
          <a:bodyPr>
            <a:normAutofit/>
          </a:bodyPr>
          <a:lstStyle>
            <a:lvl1pPr marL="0" indent="0">
              <a:buNone/>
              <a:defRPr sz="899">
                <a:solidFill>
                  <a:schemeClr val="bg1"/>
                </a:solidFill>
              </a:defRPr>
            </a:lvl1pPr>
          </a:lstStyle>
          <a:p>
            <a:r>
              <a:rPr lang="en-US" dirty="0"/>
              <a:t>Click icon to add picture</a:t>
            </a:r>
          </a:p>
        </p:txBody>
      </p:sp>
    </p:spTree>
    <p:extLst>
      <p:ext uri="{BB962C8B-B14F-4D97-AF65-F5344CB8AC3E}">
        <p14:creationId xmlns:p14="http://schemas.microsoft.com/office/powerpoint/2010/main" val="348037446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up_Icon-Comparison-4">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80"/>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10972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1097280"/>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1"/>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2" name="Pentagon 21">
            <a:extLst>
              <a:ext uri="{FF2B5EF4-FFF2-40B4-BE49-F238E27FC236}">
                <a16:creationId xmlns:a16="http://schemas.microsoft.com/office/drawing/2014/main" id="{F539F832-8B32-5D43-A622-5BFB01C59801}"/>
              </a:ext>
            </a:extLst>
          </p:cNvPr>
          <p:cNvSpPr/>
          <p:nvPr userDrawn="1"/>
        </p:nvSpPr>
        <p:spPr>
          <a:xfrm>
            <a:off x="457199" y="3338791"/>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5" name="Text Placeholder 2">
            <a:extLst>
              <a:ext uri="{FF2B5EF4-FFF2-40B4-BE49-F238E27FC236}">
                <a16:creationId xmlns:a16="http://schemas.microsoft.com/office/drawing/2014/main" id="{DA3E8711-8E72-DC47-BF57-2E40F019F406}"/>
              </a:ext>
            </a:extLst>
          </p:cNvPr>
          <p:cNvSpPr>
            <a:spLocks noGrp="1"/>
          </p:cNvSpPr>
          <p:nvPr>
            <p:ph type="body" sz="quarter" idx="20"/>
          </p:nvPr>
        </p:nvSpPr>
        <p:spPr>
          <a:xfrm>
            <a:off x="1005842" y="34302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72471057-474B-6B42-A533-B0BA9A57F57F}"/>
              </a:ext>
            </a:extLst>
          </p:cNvPr>
          <p:cNvSpPr>
            <a:spLocks noGrp="1"/>
          </p:cNvSpPr>
          <p:nvPr>
            <p:ph type="pic" sz="quarter" idx="21"/>
          </p:nvPr>
        </p:nvSpPr>
        <p:spPr>
          <a:xfrm>
            <a:off x="548640" y="3430231"/>
            <a:ext cx="365760" cy="365760"/>
          </a:xfrm>
        </p:spPr>
        <p:txBody>
          <a:bodyPr>
            <a:normAutofit/>
          </a:bodyPr>
          <a:lstStyle>
            <a:lvl1pPr marL="0" indent="0">
              <a:buNone/>
              <a:defRPr sz="899">
                <a:solidFill>
                  <a:schemeClr val="bg1"/>
                </a:solidFill>
              </a:defRPr>
            </a:lvl1pPr>
          </a:lstStyle>
          <a:p>
            <a:r>
              <a:rPr lang="en-US" dirty="0"/>
              <a:t>Click icon to add picture</a:t>
            </a:r>
          </a:p>
        </p:txBody>
      </p:sp>
    </p:spTree>
    <p:extLst>
      <p:ext uri="{BB962C8B-B14F-4D97-AF65-F5344CB8AC3E}">
        <p14:creationId xmlns:p14="http://schemas.microsoft.com/office/powerpoint/2010/main" val="165281341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up_Icon-Comparison-5">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1007674"/>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411480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05842" y="420624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0" y="4206240"/>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1099114"/>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1099114"/>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1"/>
            <a:ext cx="365760" cy="365760"/>
          </a:xfrm>
        </p:spPr>
        <p:txBody>
          <a:bodyPr>
            <a:normAutofit/>
          </a:bodyPr>
          <a:lstStyle>
            <a:lvl1pPr marL="0" indent="0">
              <a:buNone/>
              <a:defRPr sz="899">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1"/>
            <a:ext cx="1188720"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1"/>
            <a:ext cx="365760" cy="365760"/>
          </a:xfrm>
        </p:spPr>
        <p:txBody>
          <a:bodyPr>
            <a:normAutofit/>
          </a:bodyPr>
          <a:lstStyle>
            <a:lvl1pPr marL="0" indent="0">
              <a:buNone/>
              <a:defRPr sz="899">
                <a:solidFill>
                  <a:schemeClr val="bg1"/>
                </a:solidFill>
              </a:defRPr>
            </a:lvl1pPr>
          </a:lstStyle>
          <a:p>
            <a:r>
              <a:rPr lang="en-US" dirty="0"/>
              <a:t>Click icon to add picture</a:t>
            </a:r>
          </a:p>
        </p:txBody>
      </p:sp>
    </p:spTree>
    <p:extLst>
      <p:ext uri="{BB962C8B-B14F-4D97-AF65-F5344CB8AC3E}">
        <p14:creationId xmlns:p14="http://schemas.microsoft.com/office/powerpoint/2010/main" val="191646386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5-up_Comparison-1">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10058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2" y="1097280"/>
            <a:ext cx="1645921"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2" y="4207880"/>
            <a:ext cx="1647775"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0355591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up_Comparison-2">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005834"/>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37"/>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88"/>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2" y="4207880"/>
            <a:ext cx="1647775"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77"/>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28"/>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097274"/>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17" name="Pentagon 16">
            <a:extLst>
              <a:ext uri="{FF2B5EF4-FFF2-40B4-BE49-F238E27FC236}">
                <a16:creationId xmlns:a16="http://schemas.microsoft.com/office/drawing/2014/main" id="{26E51640-1A5F-2440-9B2C-FF6426F59B01}"/>
              </a:ext>
            </a:extLst>
          </p:cNvPr>
          <p:cNvSpPr/>
          <p:nvPr userDrawn="1"/>
        </p:nvSpPr>
        <p:spPr>
          <a:xfrm>
            <a:off x="457199" y="1783485"/>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8" name="Text Placeholder 2">
            <a:extLst>
              <a:ext uri="{FF2B5EF4-FFF2-40B4-BE49-F238E27FC236}">
                <a16:creationId xmlns:a16="http://schemas.microsoft.com/office/drawing/2014/main" id="{18A3F250-F98A-1644-AC9F-6BE8E7E277EA}"/>
              </a:ext>
            </a:extLst>
          </p:cNvPr>
          <p:cNvSpPr>
            <a:spLocks noGrp="1"/>
          </p:cNvSpPr>
          <p:nvPr>
            <p:ph type="body" sz="quarter" idx="29"/>
          </p:nvPr>
        </p:nvSpPr>
        <p:spPr>
          <a:xfrm>
            <a:off x="548642" y="1874925"/>
            <a:ext cx="1645921"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1598402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up_Comparison-3">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005843"/>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178349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2" y="4207880"/>
            <a:ext cx="1647775"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1874932"/>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097283"/>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17" name="Pentagon 16">
            <a:extLst>
              <a:ext uri="{FF2B5EF4-FFF2-40B4-BE49-F238E27FC236}">
                <a16:creationId xmlns:a16="http://schemas.microsoft.com/office/drawing/2014/main" id="{74FCF5F7-E758-904C-95A7-C68F6AAC89B0}"/>
              </a:ext>
            </a:extLst>
          </p:cNvPr>
          <p:cNvSpPr/>
          <p:nvPr userDrawn="1"/>
        </p:nvSpPr>
        <p:spPr>
          <a:xfrm>
            <a:off x="457199" y="2561141"/>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8" name="Text Placeholder 2">
            <a:extLst>
              <a:ext uri="{FF2B5EF4-FFF2-40B4-BE49-F238E27FC236}">
                <a16:creationId xmlns:a16="http://schemas.microsoft.com/office/drawing/2014/main" id="{ABF1C41C-B671-5142-BD30-FEEE76B2EDCD}"/>
              </a:ext>
            </a:extLst>
          </p:cNvPr>
          <p:cNvSpPr>
            <a:spLocks noGrp="1"/>
          </p:cNvSpPr>
          <p:nvPr>
            <p:ph type="body" sz="quarter" idx="29"/>
          </p:nvPr>
        </p:nvSpPr>
        <p:spPr>
          <a:xfrm>
            <a:off x="548642" y="2652581"/>
            <a:ext cx="1645921"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78808255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up_Comparison-4">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200" y="41164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3338789"/>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2" y="3430229"/>
            <a:ext cx="1645921"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2" y="4207880"/>
            <a:ext cx="1647775"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19" name="Pentagon 35">
            <a:extLst>
              <a:ext uri="{FF2B5EF4-FFF2-40B4-BE49-F238E27FC236}">
                <a16:creationId xmlns:a16="http://schemas.microsoft.com/office/drawing/2014/main" id="{0BADB6F4-315D-744C-A4DC-64DF6E0A0FCF}"/>
              </a:ext>
            </a:extLst>
          </p:cNvPr>
          <p:cNvSpPr/>
          <p:nvPr userDrawn="1"/>
        </p:nvSpPr>
        <p:spPr>
          <a:xfrm>
            <a:off x="457200"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1" name="Text Placeholder 2">
            <a:extLst>
              <a:ext uri="{FF2B5EF4-FFF2-40B4-BE49-F238E27FC236}">
                <a16:creationId xmlns:a16="http://schemas.microsoft.com/office/drawing/2014/main" id="{4794DE5F-6C58-F84B-986C-8BCE5BE6104D}"/>
              </a:ext>
            </a:extLst>
          </p:cNvPr>
          <p:cNvSpPr>
            <a:spLocks noGrp="1"/>
          </p:cNvSpPr>
          <p:nvPr>
            <p:ph type="body" sz="quarter" idx="29"/>
          </p:nvPr>
        </p:nvSpPr>
        <p:spPr>
          <a:xfrm>
            <a:off x="548641" y="1097280"/>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4553023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up_Comparison-5">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200" y="17834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200"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200" y="3338791"/>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41164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2" y="4207880"/>
            <a:ext cx="1645921"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1"/>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
        <p:nvSpPr>
          <p:cNvPr id="17" name="Pentagon 35">
            <a:extLst>
              <a:ext uri="{FF2B5EF4-FFF2-40B4-BE49-F238E27FC236}">
                <a16:creationId xmlns:a16="http://schemas.microsoft.com/office/drawing/2014/main" id="{1ED8C2B0-BE9A-BE4F-87D4-70DF05F73B87}"/>
              </a:ext>
            </a:extLst>
          </p:cNvPr>
          <p:cNvSpPr/>
          <p:nvPr userDrawn="1"/>
        </p:nvSpPr>
        <p:spPr>
          <a:xfrm>
            <a:off x="457200"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8" name="Text Placeholder 2">
            <a:extLst>
              <a:ext uri="{FF2B5EF4-FFF2-40B4-BE49-F238E27FC236}">
                <a16:creationId xmlns:a16="http://schemas.microsoft.com/office/drawing/2014/main" id="{2BD2AFB2-CE46-F949-8AF9-1A3BD70C2C7A}"/>
              </a:ext>
            </a:extLst>
          </p:cNvPr>
          <p:cNvSpPr>
            <a:spLocks noGrp="1"/>
          </p:cNvSpPr>
          <p:nvPr>
            <p:ph type="body" sz="quarter" idx="29"/>
          </p:nvPr>
        </p:nvSpPr>
        <p:spPr>
          <a:xfrm>
            <a:off x="548641" y="1097280"/>
            <a:ext cx="1645922" cy="365760"/>
          </a:xfrm>
        </p:spPr>
        <p:txBody>
          <a:bodyPr lIns="0" tIns="0" rIns="0" bIns="0" anchor="ctr" anchorCtr="0">
            <a:normAutofit/>
          </a:bodyPr>
          <a:lstStyle>
            <a:lvl1pPr marL="0" indent="0">
              <a:buNone/>
              <a:defRPr sz="999">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2933954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Colorbloc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800"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199"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499" b="0" i="0" baseline="0">
                <a:solidFill>
                  <a:schemeClr val="accent1"/>
                </a:solidFill>
                <a:latin typeface="+mj-lt"/>
              </a:defRPr>
            </a:lvl1pPr>
            <a:lvl2pPr marL="456780" indent="0" algn="ctr">
              <a:buNone/>
              <a:defRPr sz="1998"/>
            </a:lvl2pPr>
            <a:lvl3pPr marL="913562" indent="0" algn="ctr">
              <a:buNone/>
              <a:defRPr sz="1799"/>
            </a:lvl3pPr>
            <a:lvl4pPr marL="1370342" indent="0" algn="ctr">
              <a:buNone/>
              <a:defRPr sz="1598"/>
            </a:lvl4pPr>
            <a:lvl5pPr marL="1827122" indent="0" algn="ctr">
              <a:buNone/>
              <a:defRPr sz="1598"/>
            </a:lvl5pPr>
            <a:lvl6pPr marL="2283902" indent="0" algn="ctr">
              <a:buNone/>
              <a:defRPr sz="1598"/>
            </a:lvl6pPr>
            <a:lvl7pPr marL="2740684" indent="0" algn="ctr">
              <a:buNone/>
              <a:defRPr sz="1598"/>
            </a:lvl7pPr>
            <a:lvl8pPr marL="3197464" indent="0" algn="ctr">
              <a:buNone/>
              <a:defRPr sz="1598"/>
            </a:lvl8pPr>
            <a:lvl9pPr marL="3654244" indent="0" algn="ctr">
              <a:buNone/>
              <a:defRPr sz="1598"/>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457201" y="1005839"/>
            <a:ext cx="1847089" cy="3657600"/>
          </a:xfrm>
          <a:solidFill>
            <a:schemeClr val="accent1"/>
          </a:solidFill>
        </p:spPr>
        <p:txBody>
          <a:bodyPr lIns="118872" tIns="1234440" rIns="118872" bIns="118872" anchor="t" anchorCtr="0">
            <a:normAutofit/>
          </a:bodyPr>
          <a:lstStyle>
            <a:lvl1pPr marL="0" indent="0">
              <a:buNone/>
              <a:defRPr sz="1199">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FAA9325F-EAEC-7D47-B015-1BA910E1DAB0}"/>
              </a:ext>
            </a:extLst>
          </p:cNvPr>
          <p:cNvSpPr>
            <a:spLocks noGrp="1"/>
          </p:cNvSpPr>
          <p:nvPr>
            <p:ph type="body" sz="quarter" idx="21"/>
          </p:nvPr>
        </p:nvSpPr>
        <p:spPr>
          <a:xfrm>
            <a:off x="571500" y="1738764"/>
            <a:ext cx="1618488" cy="352425"/>
          </a:xfrm>
        </p:spPr>
        <p:txBody>
          <a:bodyPr/>
          <a:lstStyle>
            <a:lvl1pPr marL="0" indent="0">
              <a:buNone/>
              <a:defRPr b="1">
                <a:solidFill>
                  <a:schemeClr val="bg1"/>
                </a:solidFill>
              </a:defRPr>
            </a:lvl1pPr>
          </a:lstStyle>
          <a:p>
            <a:pPr lvl="0"/>
            <a:r>
              <a:rPr lang="en-US"/>
              <a:t>Click to edit Master text styles</a:t>
            </a:r>
          </a:p>
        </p:txBody>
      </p:sp>
      <p:sp>
        <p:nvSpPr>
          <p:cNvPr id="7" name="Picture Placeholder 6">
            <a:extLst>
              <a:ext uri="{FF2B5EF4-FFF2-40B4-BE49-F238E27FC236}">
                <a16:creationId xmlns:a16="http://schemas.microsoft.com/office/drawing/2014/main" id="{3D4A2E9E-05AC-D745-A3AE-514E5BC97483}"/>
              </a:ext>
            </a:extLst>
          </p:cNvPr>
          <p:cNvSpPr>
            <a:spLocks noGrp="1"/>
          </p:cNvSpPr>
          <p:nvPr>
            <p:ph type="pic" sz="quarter" idx="22"/>
          </p:nvPr>
        </p:nvSpPr>
        <p:spPr>
          <a:xfrm>
            <a:off x="571500" y="1152145"/>
            <a:ext cx="503238" cy="503238"/>
          </a:xfrm>
        </p:spPr>
        <p:txBody>
          <a:bodyPr lIns="0" anchor="t" anchorCtr="0">
            <a:normAutofit/>
          </a:bodyPr>
          <a:lstStyle>
            <a:lvl1pPr marL="0" indent="0" algn="l">
              <a:buNone/>
              <a:defRPr sz="800">
                <a:solidFill>
                  <a:schemeClr val="bg1"/>
                </a:solidFill>
              </a:defRPr>
            </a:lvl1pPr>
          </a:lstStyle>
          <a:p>
            <a:r>
              <a:rPr lang="en-US" dirty="0"/>
              <a:t>Click icon to add picture</a:t>
            </a:r>
          </a:p>
        </p:txBody>
      </p:sp>
    </p:spTree>
    <p:extLst>
      <p:ext uri="{BB962C8B-B14F-4D97-AF65-F5344CB8AC3E}">
        <p14:creationId xmlns:p14="http://schemas.microsoft.com/office/powerpoint/2010/main" val="264084303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4498BB-04D6-BF4F-9A84-E080C8D2E884}"/>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6" name="Title Placeholder 1">
            <a:extLst>
              <a:ext uri="{FF2B5EF4-FFF2-40B4-BE49-F238E27FC236}">
                <a16:creationId xmlns:a16="http://schemas.microsoft.com/office/drawing/2014/main" id="{75427C15-CB84-6449-ACA0-C9DA5EAB9EB0}"/>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19B21759-BBC4-D34D-882D-81D79E6DF7DB}"/>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599" smtClean="0"/>
              <a:pPr/>
              <a:t>‹#›</a:t>
            </a:fld>
            <a:endParaRPr lang="en-US" sz="599" dirty="0"/>
          </a:p>
        </p:txBody>
      </p:sp>
    </p:spTree>
    <p:extLst>
      <p:ext uri="{BB962C8B-B14F-4D97-AF65-F5344CB8AC3E}">
        <p14:creationId xmlns:p14="http://schemas.microsoft.com/office/powerpoint/2010/main" val="7049312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lumns_Separate_Pro-C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0" y="2103120"/>
            <a:ext cx="4005263" cy="256032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2103121"/>
            <a:ext cx="4005262" cy="256032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199" y="1005840"/>
            <a:ext cx="8229599" cy="731520"/>
          </a:xfrm>
          <a:solidFill>
            <a:schemeClr val="accent5"/>
          </a:solidFill>
        </p:spPr>
        <p:txBody>
          <a:bodyPr lIns="118872" tIns="45720" rIns="118872" bIns="45720" anchor="ctr" anchorCtr="0">
            <a:normAutofit/>
          </a:bodyPr>
          <a:lstStyle>
            <a:lvl1pPr marL="0" indent="0" algn="ctr">
              <a:spcBef>
                <a:spcPts val="0"/>
              </a:spcBef>
              <a:buNone/>
              <a:defRPr sz="1400" b="1" baseline="0">
                <a:solidFill>
                  <a:schemeClr val="bg1"/>
                </a:solidFill>
              </a:defRPr>
            </a:lvl1pPr>
          </a:lstStyle>
          <a:p>
            <a:pPr lvl="0"/>
            <a:r>
              <a:rPr lang="en-US"/>
              <a:t>Click to edit Master text styles</a:t>
            </a:r>
          </a:p>
        </p:txBody>
      </p:sp>
      <p:sp>
        <p:nvSpPr>
          <p:cNvPr id="13" name="Content Placeholder 11">
            <a:extLst>
              <a:ext uri="{FF2B5EF4-FFF2-40B4-BE49-F238E27FC236}">
                <a16:creationId xmlns:a16="http://schemas.microsoft.com/office/drawing/2014/main" id="{1303BDC8-B244-6A49-A87E-D9079B9844A3}"/>
              </a:ext>
            </a:extLst>
          </p:cNvPr>
          <p:cNvSpPr>
            <a:spLocks noGrp="1"/>
          </p:cNvSpPr>
          <p:nvPr>
            <p:ph sz="quarter" idx="23"/>
          </p:nvPr>
        </p:nvSpPr>
        <p:spPr>
          <a:xfrm>
            <a:off x="457198" y="1737360"/>
            <a:ext cx="4114800" cy="365760"/>
          </a:xfrm>
          <a:solidFill>
            <a:schemeClr val="accent6"/>
          </a:solidFill>
        </p:spPr>
        <p:txBody>
          <a:bodyPr lIns="45720" tIns="45720" rIns="118872" bIns="45720" anchor="ctr" anchorCtr="0">
            <a:noAutofit/>
          </a:bodyPr>
          <a:lstStyle>
            <a:lvl1pPr marL="0" indent="0" algn="ctr">
              <a:spcBef>
                <a:spcPts val="0"/>
              </a:spcBef>
              <a:buNone/>
              <a:defRPr sz="1300" b="1" baseline="0">
                <a:solidFill>
                  <a:schemeClr val="bg1"/>
                </a:solidFill>
              </a:defRPr>
            </a:lvl1pPr>
          </a:lstStyle>
          <a:p>
            <a:pPr lvl="0"/>
            <a:r>
              <a:rPr lang="en-US"/>
              <a:t>Click to edit Master text styles</a:t>
            </a:r>
          </a:p>
        </p:txBody>
      </p:sp>
      <p:sp>
        <p:nvSpPr>
          <p:cNvPr id="15" name="Content Placeholder 11">
            <a:extLst>
              <a:ext uri="{FF2B5EF4-FFF2-40B4-BE49-F238E27FC236}">
                <a16:creationId xmlns:a16="http://schemas.microsoft.com/office/drawing/2014/main" id="{A964DF21-BA65-C74F-A28C-F3D10BE69F01}"/>
              </a:ext>
            </a:extLst>
          </p:cNvPr>
          <p:cNvSpPr>
            <a:spLocks noGrp="1"/>
          </p:cNvSpPr>
          <p:nvPr>
            <p:ph sz="quarter" idx="24"/>
          </p:nvPr>
        </p:nvSpPr>
        <p:spPr>
          <a:xfrm>
            <a:off x="4572000" y="1737360"/>
            <a:ext cx="4114800" cy="365760"/>
          </a:xfrm>
          <a:solidFill>
            <a:schemeClr val="accent4"/>
          </a:solidFill>
        </p:spPr>
        <p:txBody>
          <a:bodyPr lIns="118872" tIns="45720" rIns="45720" bIns="45720" anchor="ctr" anchorCtr="0">
            <a:noAutofit/>
          </a:bodyPr>
          <a:lstStyle>
            <a:lvl1pPr marL="0" indent="0" algn="ctr">
              <a:spcBef>
                <a:spcPts val="0"/>
              </a:spcBef>
              <a:buNone/>
              <a:defRPr sz="1300" b="1"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8929768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57C734-5149-FF42-BA51-67CF9B6A2DFB}"/>
              </a:ext>
            </a:extLst>
          </p:cNvPr>
          <p:cNvSpPr/>
          <p:nvPr userDrawn="1"/>
        </p:nvSpPr>
        <p:spPr>
          <a:xfrm>
            <a:off x="369395" y="4640013"/>
            <a:ext cx="8512709" cy="42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5" dirty="0"/>
          </a:p>
        </p:txBody>
      </p:sp>
    </p:spTree>
    <p:extLst>
      <p:ext uri="{BB962C8B-B14F-4D97-AF65-F5344CB8AC3E}">
        <p14:creationId xmlns:p14="http://schemas.microsoft.com/office/powerpoint/2010/main" val="375119019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2_blank 1">
  <p:cSld name="2_blank 1">
    <p:spTree>
      <p:nvGrpSpPr>
        <p:cNvPr id="1" name="Shape 654"/>
        <p:cNvGrpSpPr/>
        <p:nvPr/>
      </p:nvGrpSpPr>
      <p:grpSpPr>
        <a:xfrm>
          <a:off x="0" y="0"/>
          <a:ext cx="0" cy="0"/>
          <a:chOff x="0" y="0"/>
          <a:chExt cx="0" cy="0"/>
        </a:xfrm>
      </p:grpSpPr>
      <p:sp>
        <p:nvSpPr>
          <p:cNvPr id="655" name="Google Shape;655;p67"/>
          <p:cNvSpPr/>
          <p:nvPr/>
        </p:nvSpPr>
        <p:spPr>
          <a:xfrm>
            <a:off x="571725" y="4344921"/>
            <a:ext cx="8191500" cy="803243"/>
          </a:xfrm>
          <a:prstGeom prst="rect">
            <a:avLst/>
          </a:prstGeom>
          <a:solidFill>
            <a:schemeClr val="lt1"/>
          </a:solidFill>
          <a:ln>
            <a:noFill/>
          </a:ln>
        </p:spPr>
        <p:txBody>
          <a:bodyPr spcFirstLastPara="1" wrap="square" lIns="91340" tIns="91340" rIns="91340" bIns="91340" anchor="ctr" anchorCtr="0">
            <a:noAutofit/>
          </a:bodyPr>
          <a:lstStyle/>
          <a:p>
            <a:pPr marL="0" lvl="0" indent="0" algn="l" rtl="0">
              <a:spcBef>
                <a:spcPts val="0"/>
              </a:spcBef>
              <a:spcAft>
                <a:spcPts val="0"/>
              </a:spcAft>
              <a:buNone/>
            </a:pPr>
            <a:endParaRPr sz="1399"/>
          </a:p>
        </p:txBody>
      </p:sp>
    </p:spTree>
    <p:extLst>
      <p:ext uri="{BB962C8B-B14F-4D97-AF65-F5344CB8AC3E}">
        <p14:creationId xmlns:p14="http://schemas.microsoft.com/office/powerpoint/2010/main" val="187256138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191"/>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95058"/>
            <a:ext cx="8229600" cy="486152"/>
          </a:xfrm>
        </p:spPr>
        <p:txBody>
          <a:bodyPr anchor="t" anchorCtr="0"/>
          <a:lstStyle>
            <a:lvl1pPr algn="ctr">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77639"/>
            <a:ext cx="8229600" cy="640080"/>
          </a:xfrm>
        </p:spPr>
        <p:txBody>
          <a:bodyPr>
            <a:noAutofit/>
          </a:bodyPr>
          <a:lstStyle>
            <a:lvl1pPr marL="0" indent="0" algn="ctr">
              <a:lnSpc>
                <a:spcPct val="100000"/>
              </a:lnSpc>
              <a:spcBef>
                <a:spcPts val="0"/>
              </a:spcBef>
              <a:buNone/>
              <a:defRPr sz="15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104851505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_Slide_Math">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7F0EB5-7DE5-4148-821B-2139E8165AF8}"/>
              </a:ext>
            </a:extLst>
          </p:cNvPr>
          <p:cNvPicPr>
            <a:picLocks noChangeAspect="1"/>
          </p:cNvPicPr>
          <p:nvPr userDrawn="1"/>
        </p:nvPicPr>
        <p:blipFill>
          <a:blip r:embed="rId2"/>
          <a:stretch>
            <a:fillRect/>
          </a:stretch>
        </p:blipFill>
        <p:spPr>
          <a:xfrm>
            <a:off x="0" y="2381"/>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95058"/>
            <a:ext cx="8229600" cy="486152"/>
          </a:xfrm>
        </p:spPr>
        <p:txBody>
          <a:bodyPr anchor="t" anchorCtr="0"/>
          <a:lstStyle>
            <a:lvl1pPr algn="ctr">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77639"/>
            <a:ext cx="8229600" cy="640080"/>
          </a:xfrm>
        </p:spPr>
        <p:txBody>
          <a:bodyPr>
            <a:noAutofit/>
          </a:bodyPr>
          <a:lstStyle>
            <a:lvl1pPr marL="0" indent="0" algn="ctr">
              <a:lnSpc>
                <a:spcPct val="100000"/>
              </a:lnSpc>
              <a:spcBef>
                <a:spcPts val="0"/>
              </a:spcBef>
              <a:buNone/>
              <a:defRPr sz="15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117699550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_Slide_Left-Righ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4763"/>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3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100"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136749852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_Slide_Left-Right_B-P">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F69926-7C95-F24C-82D7-5754ACD63D78}"/>
              </a:ext>
            </a:extLst>
          </p:cNvPr>
          <p:cNvPicPr>
            <a:picLocks noChangeAspect="1"/>
          </p:cNvPicPr>
          <p:nvPr userDrawn="1"/>
        </p:nvPicPr>
        <p:blipFill>
          <a:blip r:embed="rId2"/>
          <a:stretch>
            <a:fillRect/>
          </a:stretch>
        </p:blipFill>
        <p:spPr>
          <a:xfrm>
            <a:off x="0" y="2381"/>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3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100"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411828764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_Slide_Left-Right_Math_BP">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863695-8EF3-2E4C-890D-BF86CBE0E17B}"/>
              </a:ext>
            </a:extLst>
          </p:cNvPr>
          <p:cNvPicPr>
            <a:picLocks noChangeAspect="1"/>
          </p:cNvPicPr>
          <p:nvPr userDrawn="1"/>
        </p:nvPicPr>
        <p:blipFill>
          <a:blip r:embed="rId2"/>
          <a:stretch>
            <a:fillRect/>
          </a:stretch>
        </p:blipFill>
        <p:spPr>
          <a:xfrm>
            <a:off x="0" y="4763"/>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3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100"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216016211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_Slide_for_Presenta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883218-9509-8347-B4F0-CC9B3DF600FB}"/>
              </a:ext>
            </a:extLst>
          </p:cNvPr>
          <p:cNvPicPr>
            <a:picLocks noChangeAspect="1"/>
          </p:cNvPicPr>
          <p:nvPr userDrawn="1"/>
        </p:nvPicPr>
        <p:blipFill>
          <a:blip r:embed="rId2"/>
          <a:stretch>
            <a:fillRect/>
          </a:stretch>
        </p:blipFill>
        <p:spPr>
          <a:xfrm>
            <a:off x="0" y="4763"/>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accent5"/>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246888"/>
          </a:xfrm>
        </p:spPr>
        <p:txBody>
          <a:bodyPr>
            <a:noAutofit/>
          </a:bodyPr>
          <a:lstStyle>
            <a:lvl1pPr marL="0" indent="0" algn="l">
              <a:lnSpc>
                <a:spcPct val="100000"/>
              </a:lnSpc>
              <a:spcBef>
                <a:spcPts val="0"/>
              </a:spcBef>
              <a:buNone/>
              <a:defRPr sz="1500" baseline="0">
                <a:solidFill>
                  <a:schemeClr val="accent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BEB05E88-5EA7-A54F-B83F-1297908CA436}"/>
              </a:ext>
            </a:extLst>
          </p:cNvPr>
          <p:cNvPicPr>
            <a:picLocks noChangeAspect="1"/>
          </p:cNvPicPr>
          <p:nvPr userDrawn="1"/>
        </p:nvPicPr>
        <p:blipFill>
          <a:blip r:embed="rId3"/>
          <a:stretch>
            <a:fillRect/>
          </a:stretch>
        </p:blipFill>
        <p:spPr>
          <a:xfrm>
            <a:off x="145256" y="166685"/>
            <a:ext cx="1930842" cy="859536"/>
          </a:xfrm>
          <a:prstGeom prst="rect">
            <a:avLst/>
          </a:prstGeom>
        </p:spPr>
      </p:pic>
      <p:pic>
        <p:nvPicPr>
          <p:cNvPr id="6" name="Picture 5">
            <a:extLst>
              <a:ext uri="{FF2B5EF4-FFF2-40B4-BE49-F238E27FC236}">
                <a16:creationId xmlns:a16="http://schemas.microsoft.com/office/drawing/2014/main" id="{7596A51C-2863-C445-9150-76C6EF4A0504}"/>
              </a:ext>
            </a:extLst>
          </p:cNvPr>
          <p:cNvPicPr>
            <a:picLocks noChangeAspect="1"/>
          </p:cNvPicPr>
          <p:nvPr userDrawn="1"/>
        </p:nvPicPr>
        <p:blipFill>
          <a:blip r:embed="rId4"/>
          <a:stretch>
            <a:fillRect/>
          </a:stretch>
        </p:blipFill>
        <p:spPr>
          <a:xfrm>
            <a:off x="457200" y="521208"/>
            <a:ext cx="1551904" cy="356938"/>
          </a:xfrm>
          <a:prstGeom prst="rect">
            <a:avLst/>
          </a:prstGeom>
        </p:spPr>
      </p:pic>
      <p:sp>
        <p:nvSpPr>
          <p:cNvPr id="14" name="Text Placeholder 13">
            <a:extLst>
              <a:ext uri="{FF2B5EF4-FFF2-40B4-BE49-F238E27FC236}">
                <a16:creationId xmlns:a16="http://schemas.microsoft.com/office/drawing/2014/main" id="{4917244A-3A58-2040-9642-5082D88C1D9B}"/>
              </a:ext>
            </a:extLst>
          </p:cNvPr>
          <p:cNvSpPr>
            <a:spLocks noGrp="1"/>
          </p:cNvSpPr>
          <p:nvPr>
            <p:ph type="body" sz="quarter" idx="12" hasCustomPrompt="1"/>
          </p:nvPr>
        </p:nvSpPr>
        <p:spPr>
          <a:xfrm>
            <a:off x="457200" y="3591629"/>
            <a:ext cx="8229600" cy="296862"/>
          </a:xfrm>
        </p:spPr>
        <p:txBody>
          <a:bodyPr>
            <a:normAutofit/>
          </a:bodyPr>
          <a:lstStyle>
            <a:lvl1pPr marL="0" indent="0">
              <a:buNone/>
              <a:defRPr sz="1400" baseline="0"/>
            </a:lvl1pPr>
          </a:lstStyle>
          <a:p>
            <a:pPr lvl="0"/>
            <a:r>
              <a:rPr lang="en-US" dirty="0"/>
              <a:t>Click to edit Master audience subtitle</a:t>
            </a:r>
          </a:p>
        </p:txBody>
      </p:sp>
      <p:cxnSp>
        <p:nvCxnSpPr>
          <p:cNvPr id="16" name="Straight Connector 15">
            <a:extLst>
              <a:ext uri="{FF2B5EF4-FFF2-40B4-BE49-F238E27FC236}">
                <a16:creationId xmlns:a16="http://schemas.microsoft.com/office/drawing/2014/main" id="{39B60F5B-A46C-FA4A-8013-55589B80C882}"/>
              </a:ext>
            </a:extLst>
          </p:cNvPr>
          <p:cNvCxnSpPr/>
          <p:nvPr userDrawn="1"/>
        </p:nvCxnSpPr>
        <p:spPr>
          <a:xfrm>
            <a:off x="457200" y="342900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23929590-9325-2C42-9D1F-8103A46182FD}"/>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23" name="Date Placeholder 7">
            <a:extLst>
              <a:ext uri="{FF2B5EF4-FFF2-40B4-BE49-F238E27FC236}">
                <a16:creationId xmlns:a16="http://schemas.microsoft.com/office/drawing/2014/main" id="{2E804746-5104-D842-9740-4358AE946B66}"/>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356192381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96EE47-EE02-E94F-8492-34F52BBD3D89}"/>
              </a:ext>
            </a:extLst>
          </p:cNvPr>
          <p:cNvPicPr>
            <a:picLocks noChangeAspect="1"/>
          </p:cNvPicPr>
          <p:nvPr userDrawn="1"/>
        </p:nvPicPr>
        <p:blipFill>
          <a:blip r:embed="rId2"/>
          <a:stretch>
            <a:fillRect/>
          </a:stretch>
        </p:blipFill>
        <p:spPr>
          <a:xfrm>
            <a:off x="0" y="0"/>
            <a:ext cx="1935366" cy="5148263"/>
          </a:xfrm>
          <a:prstGeom prst="rect">
            <a:avLst/>
          </a:prstGeom>
        </p:spPr>
      </p:pic>
      <p:sp>
        <p:nvSpPr>
          <p:cNvPr id="2" name="Title 1">
            <a:extLst>
              <a:ext uri="{FF2B5EF4-FFF2-40B4-BE49-F238E27FC236}">
                <a16:creationId xmlns:a16="http://schemas.microsoft.com/office/drawing/2014/main" id="{2D8A5AC0-C9F8-B147-B357-C2FBD8F24BC3}"/>
              </a:ext>
            </a:extLst>
          </p:cNvPr>
          <p:cNvSpPr>
            <a:spLocks noGrp="1"/>
          </p:cNvSpPr>
          <p:nvPr>
            <p:ph type="title"/>
          </p:nvPr>
        </p:nvSpPr>
        <p:spPr>
          <a:xfrm>
            <a:off x="2286000" y="392301"/>
            <a:ext cx="6400800" cy="231264"/>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A48FCD6-3003-B74D-B781-89E154FDD18D}"/>
              </a:ext>
            </a:extLst>
          </p:cNvPr>
          <p:cNvSpPr>
            <a:spLocks noGrp="1"/>
          </p:cNvSpPr>
          <p:nvPr>
            <p:ph type="ftr" sz="quarter" idx="10"/>
          </p:nvPr>
        </p:nvSpPr>
        <p:spPr/>
        <p:txBody>
          <a:bodyPr/>
          <a:lstStyle>
            <a:lvl1pPr>
              <a:defRPr/>
            </a:lvl1pPr>
          </a:lstStyle>
          <a:p>
            <a:r>
              <a:rPr lang="en-US" b="1" dirty="0"/>
              <a:t>CONFIDENTIAL</a:t>
            </a:r>
            <a:r>
              <a:rPr lang="en-US" dirty="0"/>
              <a:t> – For internal Apervita use only.   |   © 2020 Apervita, Inc. All Rights Reserved.</a:t>
            </a:r>
          </a:p>
        </p:txBody>
      </p:sp>
      <p:sp>
        <p:nvSpPr>
          <p:cNvPr id="4" name="Slide Number Placeholder 3">
            <a:extLst>
              <a:ext uri="{FF2B5EF4-FFF2-40B4-BE49-F238E27FC236}">
                <a16:creationId xmlns:a16="http://schemas.microsoft.com/office/drawing/2014/main" id="{E9F98AA6-588A-544B-9C42-D086A94FE51F}"/>
              </a:ext>
            </a:extLst>
          </p:cNvPr>
          <p:cNvSpPr>
            <a:spLocks noGrp="1"/>
          </p:cNvSpPr>
          <p:nvPr>
            <p:ph type="sldNum" sz="quarter" idx="11"/>
          </p:nvPr>
        </p:nvSpPr>
        <p:spPr/>
        <p:txBody>
          <a:bodyPr/>
          <a:lstStyle/>
          <a:p>
            <a:fld id="{B0DEC3D4-E482-0D42-B189-85CD88CF4C3C}" type="slidenum">
              <a:rPr lang="en-US" smtClean="0"/>
              <a:pPr/>
              <a:t>‹#›</a:t>
            </a:fld>
            <a:endParaRPr lang="en-US" dirty="0"/>
          </a:p>
        </p:txBody>
      </p:sp>
      <p:pic>
        <p:nvPicPr>
          <p:cNvPr id="9" name="Picture 8">
            <a:extLst>
              <a:ext uri="{FF2B5EF4-FFF2-40B4-BE49-F238E27FC236}">
                <a16:creationId xmlns:a16="http://schemas.microsoft.com/office/drawing/2014/main" id="{03565A6D-91E2-4941-B7AE-7D4D09D616CA}"/>
              </a:ext>
            </a:extLst>
          </p:cNvPr>
          <p:cNvPicPr>
            <a:picLocks noChangeAspect="1"/>
          </p:cNvPicPr>
          <p:nvPr userDrawn="1"/>
        </p:nvPicPr>
        <p:blipFill>
          <a:blip r:embed="rId3"/>
          <a:stretch>
            <a:fillRect/>
          </a:stretch>
        </p:blipFill>
        <p:spPr>
          <a:xfrm>
            <a:off x="457200" y="4837367"/>
            <a:ext cx="1324416" cy="310896"/>
          </a:xfrm>
          <a:prstGeom prst="rect">
            <a:avLst/>
          </a:prstGeom>
        </p:spPr>
      </p:pic>
      <p:cxnSp>
        <p:nvCxnSpPr>
          <p:cNvPr id="10" name="Straight Connector 9">
            <a:extLst>
              <a:ext uri="{FF2B5EF4-FFF2-40B4-BE49-F238E27FC236}">
                <a16:creationId xmlns:a16="http://schemas.microsoft.com/office/drawing/2014/main" id="{18F4CA19-A52D-894C-B445-6EB10B3365C0}"/>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able Placeholder 14">
            <a:extLst>
              <a:ext uri="{FF2B5EF4-FFF2-40B4-BE49-F238E27FC236}">
                <a16:creationId xmlns:a16="http://schemas.microsoft.com/office/drawing/2014/main" id="{2FF69287-7043-D045-9D71-39F73C348A8C}"/>
              </a:ext>
            </a:extLst>
          </p:cNvPr>
          <p:cNvSpPr>
            <a:spLocks noGrp="1"/>
          </p:cNvSpPr>
          <p:nvPr>
            <p:ph type="tbl" sz="quarter" idx="17"/>
          </p:nvPr>
        </p:nvSpPr>
        <p:spPr>
          <a:xfrm>
            <a:off x="2286000" y="685800"/>
            <a:ext cx="6400800" cy="3959352"/>
          </a:xfrm>
        </p:spPr>
        <p:txBody>
          <a:bodyPr>
            <a:normAutofit/>
          </a:bodyPr>
          <a:lstStyle>
            <a:lvl1pPr>
              <a:defRPr sz="1200">
                <a:solidFill>
                  <a:schemeClr val="accent1"/>
                </a:solidFill>
              </a:defRPr>
            </a:lvl1pPr>
          </a:lstStyle>
          <a:p>
            <a:r>
              <a:rPr lang="en-US" dirty="0"/>
              <a:t>Click icon to add table</a:t>
            </a:r>
          </a:p>
        </p:txBody>
      </p:sp>
    </p:spTree>
    <p:extLst>
      <p:ext uri="{BB962C8B-B14F-4D97-AF65-F5344CB8AC3E}">
        <p14:creationId xmlns:p14="http://schemas.microsoft.com/office/powerpoint/2010/main" val="262082237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_Divider_Flush_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AE9B79-3A8C-6140-B73B-2B09521444C9}"/>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5"/>
          </a:xfrm>
        </p:spPr>
        <p:txBody>
          <a:bodyPr>
            <a:noAutofit/>
          </a:bodyPr>
          <a:lstStyle>
            <a:lvl1pPr marL="0" indent="0" algn="l">
              <a:lnSpc>
                <a:spcPct val="100000"/>
              </a:lnSpc>
              <a:spcBef>
                <a:spcPts val="0"/>
              </a:spcBef>
              <a:buNone/>
              <a:defRPr sz="150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a:stretch>
            <a:fillRect/>
          </a:stretch>
        </p:blipFill>
        <p:spPr>
          <a:xfrm>
            <a:off x="457201" y="514501"/>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4090408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olumns_Separate">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1877A64-283F-F147-8AEF-7AE25965D5F0}"/>
              </a:ext>
            </a:extLst>
          </p:cNvPr>
          <p:cNvSpPr>
            <a:spLocks noGrp="1"/>
          </p:cNvSpPr>
          <p:nvPr>
            <p:ph sz="quarter" idx="19"/>
          </p:nvPr>
        </p:nvSpPr>
        <p:spPr>
          <a:xfrm>
            <a:off x="457201" y="1005840"/>
            <a:ext cx="258762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8B362E45-3E55-DE44-94A9-3B5CE5DA3F44}"/>
              </a:ext>
            </a:extLst>
          </p:cNvPr>
          <p:cNvSpPr>
            <a:spLocks noGrp="1"/>
          </p:cNvSpPr>
          <p:nvPr>
            <p:ph sz="quarter" idx="20"/>
          </p:nvPr>
        </p:nvSpPr>
        <p:spPr>
          <a:xfrm>
            <a:off x="3282696" y="1005840"/>
            <a:ext cx="258762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a:extLst>
              <a:ext uri="{FF2B5EF4-FFF2-40B4-BE49-F238E27FC236}">
                <a16:creationId xmlns:a16="http://schemas.microsoft.com/office/drawing/2014/main" id="{B5CFF488-E554-7344-A0E6-68BBD394C8DD}"/>
              </a:ext>
            </a:extLst>
          </p:cNvPr>
          <p:cNvSpPr>
            <a:spLocks noGrp="1"/>
          </p:cNvSpPr>
          <p:nvPr>
            <p:ph sz="quarter" idx="21"/>
          </p:nvPr>
        </p:nvSpPr>
        <p:spPr>
          <a:xfrm>
            <a:off x="6098984" y="1005840"/>
            <a:ext cx="2587817"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0" name="Title Placeholder 1">
            <a:extLst>
              <a:ext uri="{FF2B5EF4-FFF2-40B4-BE49-F238E27FC236}">
                <a16:creationId xmlns:a16="http://schemas.microsoft.com/office/drawing/2014/main" id="{A825D8F4-83AF-D049-A41F-15313F03E421}"/>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4ABD584-C41D-DE46-B04A-856950242CC2}"/>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Tree>
    <p:extLst>
      <p:ext uri="{BB962C8B-B14F-4D97-AF65-F5344CB8AC3E}">
        <p14:creationId xmlns:p14="http://schemas.microsoft.com/office/powerpoint/2010/main" val="427145390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E8D077-6A71-2444-8E37-7DF3A635DFD4}"/>
              </a:ext>
            </a:extLst>
          </p:cNvPr>
          <p:cNvPicPr>
            <a:picLocks noChangeAspect="1"/>
          </p:cNvPicPr>
          <p:nvPr userDrawn="1"/>
        </p:nvPicPr>
        <p:blipFill>
          <a:blip r:embed="rId2"/>
          <a:stretch>
            <a:fillRect/>
          </a:stretch>
        </p:blipFill>
        <p:spPr>
          <a:xfrm>
            <a:off x="0" y="2381"/>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1"/>
          </a:xfrm>
        </p:spPr>
        <p:txBody>
          <a:bodyPr>
            <a:noAutofit/>
          </a:bodyPr>
          <a:lstStyle>
            <a:lvl1pPr marL="0" indent="0" algn="l">
              <a:lnSpc>
                <a:spcPct val="100000"/>
              </a:lnSpc>
              <a:spcBef>
                <a:spcPts val="0"/>
              </a:spcBef>
              <a:buNone/>
              <a:defRPr sz="150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a:stretch>
            <a:fillRect/>
          </a:stretch>
        </p:blipFill>
        <p:spPr>
          <a:xfrm>
            <a:off x="457201" y="514501"/>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145884239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3B873DA-70C9-E845-BA76-159F1F42FE38}"/>
              </a:ext>
            </a:extLst>
          </p:cNvPr>
          <p:cNvPicPr>
            <a:picLocks noChangeAspect="1"/>
          </p:cNvPicPr>
          <p:nvPr userDrawn="1"/>
        </p:nvPicPr>
        <p:blipFill>
          <a:blip r:embed="rId2"/>
          <a:stretch>
            <a:fillRect/>
          </a:stretch>
        </p:blipFill>
        <p:spPr>
          <a:xfrm>
            <a:off x="0" y="2381"/>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effectLst/>
        </p:spPr>
        <p:txBody>
          <a:bodyPr/>
          <a:lstStyle>
            <a:lvl1pPr>
              <a:defRPr b="0">
                <a:solidFill>
                  <a:schemeClr val="accent5">
                    <a:lumMod val="60000"/>
                    <a:lumOff val="40000"/>
                  </a:schemeClr>
                </a:solidFill>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1"/>
          </a:xfrm>
        </p:spPr>
        <p:txBody>
          <a:bodyPr>
            <a:noAutofit/>
          </a:bodyPr>
          <a:lstStyle>
            <a:lvl1pPr marL="0" indent="0" algn="l">
              <a:lnSpc>
                <a:spcPct val="100000"/>
              </a:lnSpc>
              <a:spcBef>
                <a:spcPts val="0"/>
              </a:spcBef>
              <a:buNone/>
              <a:defRPr sz="150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a:stretch>
            <a:fillRect/>
          </a:stretch>
        </p:blipFill>
        <p:spPr>
          <a:xfrm>
            <a:off x="457201" y="514501"/>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192718928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_with_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58152"/>
            <a:ext cx="3886200" cy="486800"/>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3886200" cy="640064"/>
          </a:xfrm>
        </p:spPr>
        <p:txBody>
          <a:bodyPr>
            <a:noAutofit/>
          </a:bodyPr>
          <a:lstStyle>
            <a:lvl1pPr marL="0" indent="0" algn="l">
              <a:lnSpc>
                <a:spcPct val="100000"/>
              </a:lnSpc>
              <a:buNone/>
              <a:defRPr sz="15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0" name="Slide Number Placeholder 5">
            <a:extLst>
              <a:ext uri="{FF2B5EF4-FFF2-40B4-BE49-F238E27FC236}">
                <a16:creationId xmlns:a16="http://schemas.microsoft.com/office/drawing/2014/main" id="{E652169B-C4AD-F245-9350-9190215AC097}"/>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1880743499"/>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_with_Tex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6721"/>
            <a:ext cx="9144000" cy="5148072"/>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15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Tree>
    <p:extLst>
      <p:ext uri="{BB962C8B-B14F-4D97-AF65-F5344CB8AC3E}">
        <p14:creationId xmlns:p14="http://schemas.microsoft.com/office/powerpoint/2010/main" val="957057378"/>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_Gray_with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191"/>
            <a:ext cx="9144000" cy="5148072"/>
          </a:xfrm>
          <a:prstGeom prst="rect">
            <a:avLst/>
          </a:prstGeom>
        </p:spPr>
      </p:pic>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369BDCE2-94D5-534D-B42D-6F8F93F0B0F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3" name="Footer Placeholder 4">
            <a:extLst>
              <a:ext uri="{FF2B5EF4-FFF2-40B4-BE49-F238E27FC236}">
                <a16:creationId xmlns:a16="http://schemas.microsoft.com/office/drawing/2014/main" id="{2D388BEC-A50C-6541-8738-5FE9F35B6A5C}"/>
              </a:ext>
            </a:extLst>
          </p:cNvPr>
          <p:cNvSpPr>
            <a:spLocks noGrp="1"/>
          </p:cNvSpPr>
          <p:nvPr>
            <p:ph type="ftr" sz="quarter" idx="11"/>
          </p:nvPr>
        </p:nvSpPr>
        <p:spPr>
          <a:xfrm>
            <a:off x="3654311" y="4906484"/>
            <a:ext cx="4575289" cy="99531"/>
          </a:xfrm>
        </p:spPr>
        <p:txBody>
          <a:bodyPr/>
          <a:lstStyle>
            <a:lvl1pP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4" name="Title 1">
            <a:extLst>
              <a:ext uri="{FF2B5EF4-FFF2-40B4-BE49-F238E27FC236}">
                <a16:creationId xmlns:a16="http://schemas.microsoft.com/office/drawing/2014/main" id="{D2711778-A15B-BB45-963A-68ADA3B718B9}"/>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394F861-5029-F24B-B463-499F344B2F55}"/>
              </a:ext>
            </a:extLst>
          </p:cNvPr>
          <p:cNvSpPr>
            <a:spLocks noGrp="1"/>
          </p:cNvSpPr>
          <p:nvPr>
            <p:ph type="subTitle" idx="1"/>
          </p:nvPr>
        </p:nvSpPr>
        <p:spPr>
          <a:xfrm>
            <a:off x="457200" y="3145536"/>
            <a:ext cx="3886200" cy="640080"/>
          </a:xfrm>
        </p:spPr>
        <p:txBody>
          <a:bodyPr anchor="t" anchorCtr="0">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0081608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_Gray_with_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0"/>
            <a:ext cx="9144000" cy="5148072"/>
          </a:xfrm>
          <a:prstGeom prst="rect">
            <a:avLst/>
          </a:prstGeom>
        </p:spPr>
      </p:pic>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4572000" y="1"/>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7D2F8B-B15D-A04E-96E7-32ADB171904A}"/>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3" name="Title 1">
            <a:extLst>
              <a:ext uri="{FF2B5EF4-FFF2-40B4-BE49-F238E27FC236}">
                <a16:creationId xmlns:a16="http://schemas.microsoft.com/office/drawing/2014/main" id="{E6B9B00D-EE16-534D-A5AF-E5CE400B26FC}"/>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9717F4F3-4473-C647-8332-BCF008907E51}"/>
              </a:ext>
            </a:extLst>
          </p:cNvPr>
          <p:cNvSpPr>
            <a:spLocks noGrp="1"/>
          </p:cNvSpPr>
          <p:nvPr>
            <p:ph type="subTitle" idx="1"/>
          </p:nvPr>
        </p:nvSpPr>
        <p:spPr>
          <a:xfrm>
            <a:off x="457200" y="3145536"/>
            <a:ext cx="3886200" cy="640080"/>
          </a:xfrm>
        </p:spPr>
        <p:txBody>
          <a:bodyPr>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401F2DB-5870-1C42-866A-25D72061E267}"/>
              </a:ext>
            </a:extLst>
          </p:cNvPr>
          <p:cNvSpPr txBox="1">
            <a:spLocks/>
          </p:cNvSpPr>
          <p:nvPr userDrawn="1"/>
        </p:nvSpPr>
        <p:spPr>
          <a:xfrm>
            <a:off x="3657601" y="4906484"/>
            <a:ext cx="4572000" cy="99531"/>
          </a:xfrm>
          <a:prstGeom prst="rect">
            <a:avLst/>
          </a:prstGeom>
        </p:spPr>
        <p:txBody>
          <a:bodyPr vert="horz" lIns="0" tIns="0" rIns="0" bIns="0" rtlCol="0" anchor="t" anchorCtr="0"/>
          <a:lstStyle>
            <a:defPPr marR="0" lvl="0" algn="l" rtl="0">
              <a:lnSpc>
                <a:spcPct val="100000"/>
              </a:lnSpc>
              <a:spcBef>
                <a:spcPts val="0"/>
              </a:spcBef>
              <a:spcAft>
                <a:spcPts val="0"/>
              </a:spcAft>
            </a:defPPr>
            <a:lvl1pPr marR="0" lvl="0" algn="r" rtl="0">
              <a:lnSpc>
                <a:spcPts val="800"/>
              </a:lnSpc>
              <a:spcBef>
                <a:spcPts val="0"/>
              </a:spcBef>
              <a:spcAft>
                <a:spcPts val="0"/>
              </a:spcAft>
              <a:buClr>
                <a:srgbClr val="000000"/>
              </a:buClr>
              <a:buFont typeface="Arial"/>
              <a:defRPr sz="600" b="0"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CONFIDENTIAL</a:t>
            </a:r>
            <a:r>
              <a:rPr lang="en-US" dirty="0"/>
              <a:t> – For internal Apervita use only.   |   © 2020 Apervita, Inc. All Rights Reserved.</a:t>
            </a:r>
          </a:p>
        </p:txBody>
      </p:sp>
    </p:spTree>
    <p:extLst>
      <p:ext uri="{BB962C8B-B14F-4D97-AF65-F5344CB8AC3E}">
        <p14:creationId xmlns:p14="http://schemas.microsoft.com/office/powerpoint/2010/main" val="31889272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_Math_with_Imag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CDFB04-4A65-F84B-A6DF-4A82349DC6F8}"/>
              </a:ext>
            </a:extLst>
          </p:cNvPr>
          <p:cNvPicPr>
            <a:picLocks noChangeAspect="1"/>
          </p:cNvPicPr>
          <p:nvPr userDrawn="1"/>
        </p:nvPicPr>
        <p:blipFill>
          <a:blip r:embed="rId2"/>
          <a:stretch>
            <a:fillRect/>
          </a:stretch>
        </p:blipFill>
        <p:spPr>
          <a:xfrm>
            <a:off x="0" y="2381"/>
            <a:ext cx="9144000" cy="5143500"/>
          </a:xfrm>
          <a:prstGeom prst="rect">
            <a:avLst/>
          </a:prstGeom>
        </p:spPr>
      </p:pic>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0"/>
            <a:ext cx="4572000" cy="5148263"/>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369BDCE2-94D5-534D-B42D-6F8F93F0B0F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3" name="Footer Placeholder 4">
            <a:extLst>
              <a:ext uri="{FF2B5EF4-FFF2-40B4-BE49-F238E27FC236}">
                <a16:creationId xmlns:a16="http://schemas.microsoft.com/office/drawing/2014/main" id="{2D388BEC-A50C-6541-8738-5FE9F35B6A5C}"/>
              </a:ext>
            </a:extLst>
          </p:cNvPr>
          <p:cNvSpPr>
            <a:spLocks noGrp="1"/>
          </p:cNvSpPr>
          <p:nvPr>
            <p:ph type="ftr" sz="quarter" idx="11"/>
          </p:nvPr>
        </p:nvSpPr>
        <p:spPr>
          <a:xfrm>
            <a:off x="3660889" y="4906484"/>
            <a:ext cx="4568711" cy="99531"/>
          </a:xfrm>
        </p:spPr>
        <p:txBody>
          <a:bodyPr/>
          <a:lstStyle>
            <a:lvl1pP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4" name="Title 1">
            <a:extLst>
              <a:ext uri="{FF2B5EF4-FFF2-40B4-BE49-F238E27FC236}">
                <a16:creationId xmlns:a16="http://schemas.microsoft.com/office/drawing/2014/main" id="{D2711778-A15B-BB45-963A-68ADA3B718B9}"/>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394F861-5029-F24B-B463-499F344B2F55}"/>
              </a:ext>
            </a:extLst>
          </p:cNvPr>
          <p:cNvSpPr>
            <a:spLocks noGrp="1"/>
          </p:cNvSpPr>
          <p:nvPr>
            <p:ph type="subTitle" idx="1"/>
          </p:nvPr>
        </p:nvSpPr>
        <p:spPr>
          <a:xfrm>
            <a:off x="457200" y="3145536"/>
            <a:ext cx="3886200" cy="640080"/>
          </a:xfrm>
        </p:spPr>
        <p:txBody>
          <a:bodyPr anchor="t" anchorCtr="0">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62221258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_Math_with_Tex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37E165-2825-2F43-B0B9-EF6EC0A58E9D}"/>
              </a:ext>
            </a:extLst>
          </p:cNvPr>
          <p:cNvPicPr>
            <a:picLocks noChangeAspect="1"/>
          </p:cNvPicPr>
          <p:nvPr userDrawn="1"/>
        </p:nvPicPr>
        <p:blipFill>
          <a:blip r:embed="rId2"/>
          <a:stretch>
            <a:fillRect/>
          </a:stretch>
        </p:blipFill>
        <p:spPr>
          <a:xfrm>
            <a:off x="0" y="2381"/>
            <a:ext cx="9144000" cy="5143500"/>
          </a:xfrm>
          <a:prstGeom prst="rect">
            <a:avLst/>
          </a:prstGeom>
        </p:spPr>
      </p:pic>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4572000" y="1"/>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7D2F8B-B15D-A04E-96E7-32ADB171904A}"/>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1" name="Footer Placeholder 4">
            <a:extLst>
              <a:ext uri="{FF2B5EF4-FFF2-40B4-BE49-F238E27FC236}">
                <a16:creationId xmlns:a16="http://schemas.microsoft.com/office/drawing/2014/main" id="{A401F2DB-5870-1C42-866A-25D72061E267}"/>
              </a:ext>
            </a:extLst>
          </p:cNvPr>
          <p:cNvSpPr txBox="1">
            <a:spLocks/>
          </p:cNvSpPr>
          <p:nvPr userDrawn="1"/>
        </p:nvSpPr>
        <p:spPr>
          <a:xfrm>
            <a:off x="3654311" y="4906484"/>
            <a:ext cx="4575289" cy="99531"/>
          </a:xfrm>
          <a:prstGeom prst="rect">
            <a:avLst/>
          </a:prstGeom>
        </p:spPr>
        <p:txBody>
          <a:bodyPr vert="horz" lIns="0" tIns="0" rIns="0" bIns="0" rtlCol="0" anchor="t" anchorCtr="0"/>
          <a:lstStyle>
            <a:defPPr marR="0" lvl="0" algn="l" rtl="0">
              <a:lnSpc>
                <a:spcPct val="100000"/>
              </a:lnSpc>
              <a:spcBef>
                <a:spcPts val="0"/>
              </a:spcBef>
              <a:spcAft>
                <a:spcPts val="0"/>
              </a:spcAft>
            </a:defPPr>
            <a:lvl1pPr marR="0" lvl="0" algn="r" rtl="0">
              <a:lnSpc>
                <a:spcPts val="800"/>
              </a:lnSpc>
              <a:spcBef>
                <a:spcPts val="0"/>
              </a:spcBef>
              <a:spcAft>
                <a:spcPts val="0"/>
              </a:spcAft>
              <a:buClr>
                <a:srgbClr val="000000"/>
              </a:buClr>
              <a:buFont typeface="Arial"/>
              <a:defRPr sz="600" b="0"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2">
                    <a:lumMod val="90000"/>
                  </a:schemeClr>
                </a:solidFill>
              </a:rPr>
              <a:t>CONFIDENTIAL</a:t>
            </a:r>
            <a:r>
              <a:rPr lang="en-US" dirty="0">
                <a:solidFill>
                  <a:schemeClr val="bg2">
                    <a:lumMod val="90000"/>
                  </a:schemeClr>
                </a:solidFill>
              </a:rPr>
              <a:t> – For internal Apervita use only.   |   © 2020 Apervita, Inc. All Rights Reserved.</a:t>
            </a:r>
          </a:p>
        </p:txBody>
      </p:sp>
      <p:sp>
        <p:nvSpPr>
          <p:cNvPr id="13" name="Title 1">
            <a:extLst>
              <a:ext uri="{FF2B5EF4-FFF2-40B4-BE49-F238E27FC236}">
                <a16:creationId xmlns:a16="http://schemas.microsoft.com/office/drawing/2014/main" id="{E6B9B00D-EE16-534D-A5AF-E5CE400B26FC}"/>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9717F4F3-4473-C647-8332-BCF008907E51}"/>
              </a:ext>
            </a:extLst>
          </p:cNvPr>
          <p:cNvSpPr>
            <a:spLocks noGrp="1"/>
          </p:cNvSpPr>
          <p:nvPr>
            <p:ph type="subTitle" idx="1"/>
          </p:nvPr>
        </p:nvSpPr>
        <p:spPr>
          <a:xfrm>
            <a:off x="457200" y="3145536"/>
            <a:ext cx="3886200" cy="640080"/>
          </a:xfrm>
        </p:spPr>
        <p:txBody>
          <a:bodyPr>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0263379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76757ACA-0C99-964A-B40B-4B9F10E20945}"/>
              </a:ext>
            </a:extLst>
          </p:cNvPr>
          <p:cNvSpPr>
            <a:spLocks noGrp="1"/>
          </p:cNvSpPr>
          <p:nvPr>
            <p:ph type="title"/>
          </p:nvPr>
        </p:nvSpPr>
        <p:spPr>
          <a:xfrm>
            <a:off x="457200" y="392301"/>
            <a:ext cx="8229600" cy="231264"/>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372CC619-6807-4249-81F5-D5BFFD76913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8" name="Footer Placeholder 4">
            <a:extLst>
              <a:ext uri="{FF2B5EF4-FFF2-40B4-BE49-F238E27FC236}">
                <a16:creationId xmlns:a16="http://schemas.microsoft.com/office/drawing/2014/main" id="{0E64E6A2-1CBE-494E-A952-5A692F781343}"/>
              </a:ext>
            </a:extLst>
          </p:cNvPr>
          <p:cNvSpPr>
            <a:spLocks noGrp="1"/>
          </p:cNvSpPr>
          <p:nvPr>
            <p:ph type="ftr" sz="quarter" idx="3"/>
          </p:nvPr>
        </p:nvSpPr>
        <p:spPr>
          <a:xfrm>
            <a:off x="3657600" y="4906484"/>
            <a:ext cx="4572000" cy="99531"/>
          </a:xfrm>
          <a:prstGeom prst="rect">
            <a:avLst/>
          </a:prstGeom>
        </p:spPr>
        <p:txBody>
          <a:bodyPr vert="horz" lIns="0" tIns="0" rIns="0" bIns="0" rtlCol="0" anchor="t" anchorCtr="0"/>
          <a:lstStyle>
            <a:lvl1pPr algn="r">
              <a:lnSpc>
                <a:spcPts val="800"/>
              </a:lnSpc>
              <a:defRPr sz="600" b="0" i="0">
                <a:solidFill>
                  <a:schemeClr val="bg2">
                    <a:lumMod val="90000"/>
                  </a:schemeClr>
                </a:solidFill>
                <a:latin typeface="+mn-lt"/>
              </a:defRPr>
            </a:lvl1pPr>
          </a:lstStyle>
          <a:p>
            <a:r>
              <a:rPr lang="en-US" b="1" dirty="0"/>
              <a:t>CONFIDENTIAL</a:t>
            </a:r>
            <a:r>
              <a:rPr lang="en-US" dirty="0"/>
              <a:t> – For internal Apervita use only.   |   © 2020 Apervita, Inc. All Rights Reserved.</a:t>
            </a:r>
          </a:p>
        </p:txBody>
      </p:sp>
    </p:spTree>
    <p:extLst>
      <p:ext uri="{BB962C8B-B14F-4D97-AF65-F5344CB8AC3E}">
        <p14:creationId xmlns:p14="http://schemas.microsoft.com/office/powerpoint/2010/main" val="324426785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_Subhead_Content_Dar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79679D-C8F3-FE4F-9D0B-2C2F34BDB01D}"/>
              </a:ext>
            </a:extLst>
          </p:cNvPr>
          <p:cNvPicPr>
            <a:picLocks noChangeAspect="1"/>
          </p:cNvPicPr>
          <p:nvPr userDrawn="1"/>
        </p:nvPicPr>
        <p:blipFill>
          <a:blip r:embed="rId2"/>
          <a:stretch>
            <a:fillRect/>
          </a:stretch>
        </p:blipFill>
        <p:spPr>
          <a:xfrm>
            <a:off x="0" y="191"/>
            <a:ext cx="9144000" cy="5148072"/>
          </a:xfrm>
          <a:prstGeom prst="rect">
            <a:avLst/>
          </a:prstGeom>
        </p:spPr>
      </p:pic>
      <p:sp>
        <p:nvSpPr>
          <p:cNvPr id="7" name="Content Placeholder 6">
            <a:extLst>
              <a:ext uri="{FF2B5EF4-FFF2-40B4-BE49-F238E27FC236}">
                <a16:creationId xmlns:a16="http://schemas.microsoft.com/office/drawing/2014/main" id="{A0B0AE44-F1A1-5C43-8D93-24ED8C5B8B96}"/>
              </a:ext>
            </a:extLst>
          </p:cNvPr>
          <p:cNvSpPr>
            <a:spLocks noGrp="1"/>
          </p:cNvSpPr>
          <p:nvPr>
            <p:ph sz="quarter" idx="15"/>
          </p:nvPr>
        </p:nvSpPr>
        <p:spPr>
          <a:xfrm>
            <a:off x="457200" y="1005840"/>
            <a:ext cx="8229600" cy="3657600"/>
          </a:xfrm>
        </p:spPr>
        <p:txBody>
          <a:bodyPr/>
          <a:lstStyle>
            <a:lvl1pPr>
              <a:buClr>
                <a:srgbClr val="00B0F0"/>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8F58F2C7-468C-CA47-997A-859B15C1EAF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A9B9C2F8-DA58-4347-9DFC-4BE4F01A3A00}"/>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8B618C4D-021F-1A4D-B9FE-00607787E774}"/>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pic>
        <p:nvPicPr>
          <p:cNvPr id="16" name="Picture 15">
            <a:extLst>
              <a:ext uri="{FF2B5EF4-FFF2-40B4-BE49-F238E27FC236}">
                <a16:creationId xmlns:a16="http://schemas.microsoft.com/office/drawing/2014/main" id="{87DBA174-CD7F-554B-91F4-600CA2789CA3}"/>
              </a:ext>
            </a:extLst>
          </p:cNvPr>
          <p:cNvPicPr>
            <a:picLocks noChangeAspect="1"/>
          </p:cNvPicPr>
          <p:nvPr userDrawn="1"/>
        </p:nvPicPr>
        <p:blipFill>
          <a:blip r:embed="rId3"/>
          <a:stretch>
            <a:fillRect/>
          </a:stretch>
        </p:blipFill>
        <p:spPr>
          <a:xfrm>
            <a:off x="457201" y="4837367"/>
            <a:ext cx="1367942" cy="310896"/>
          </a:xfrm>
          <a:prstGeom prst="rect">
            <a:avLst/>
          </a:prstGeom>
        </p:spPr>
      </p:pic>
      <p:sp>
        <p:nvSpPr>
          <p:cNvPr id="18" name="Footer Placeholder 4">
            <a:extLst>
              <a:ext uri="{FF2B5EF4-FFF2-40B4-BE49-F238E27FC236}">
                <a16:creationId xmlns:a16="http://schemas.microsoft.com/office/drawing/2014/main" id="{E4953E32-4464-6849-841F-06FFBB8349FA}"/>
              </a:ext>
            </a:extLst>
          </p:cNvPr>
          <p:cNvSpPr>
            <a:spLocks noGrp="1"/>
          </p:cNvSpPr>
          <p:nvPr>
            <p:ph type="ftr" sz="quarter" idx="11"/>
          </p:nvPr>
        </p:nvSpPr>
        <p:spPr>
          <a:xfrm>
            <a:off x="3654311" y="4906484"/>
            <a:ext cx="4575289" cy="99531"/>
          </a:xfrm>
        </p:spPr>
        <p:txBody>
          <a:bodyPr/>
          <a:lstStyle>
            <a:lvl1pPr>
              <a:defRPr>
                <a:solidFill>
                  <a:schemeClr val="accent5">
                    <a:lumMod val="60000"/>
                    <a:lumOff val="40000"/>
                  </a:schemeClr>
                </a:solidFill>
              </a:defRPr>
            </a:lvl1pPr>
          </a:lstStyle>
          <a:p>
            <a:r>
              <a:rPr lang="en-US" b="1" dirty="0"/>
              <a:t>CONFIDENTIAL</a:t>
            </a:r>
            <a:r>
              <a:rPr lang="en-US" dirty="0"/>
              <a:t> – For internal Apervita use only.   |   © 2020 Apervita, Inc. All Rights Reserved.</a:t>
            </a:r>
          </a:p>
        </p:txBody>
      </p:sp>
      <p:sp>
        <p:nvSpPr>
          <p:cNvPr id="19" name="Slide Number Placeholder 5">
            <a:extLst>
              <a:ext uri="{FF2B5EF4-FFF2-40B4-BE49-F238E27FC236}">
                <a16:creationId xmlns:a16="http://schemas.microsoft.com/office/drawing/2014/main" id="{C72AA147-7583-3543-8C5A-3A59EDC1EFB2}"/>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solidFill>
                  <a:schemeClr val="bg2"/>
                </a:solidFill>
              </a:rPr>
              <a:pPr/>
              <a:t>‹#›</a:t>
            </a:fld>
            <a:endParaRPr lang="en-US" sz="600" dirty="0">
              <a:solidFill>
                <a:schemeClr val="bg2"/>
              </a:solidFill>
            </a:endParaRPr>
          </a:p>
        </p:txBody>
      </p:sp>
    </p:spTree>
    <p:extLst>
      <p:ext uri="{BB962C8B-B14F-4D97-AF65-F5344CB8AC3E}">
        <p14:creationId xmlns:p14="http://schemas.microsoft.com/office/powerpoint/2010/main" val="503904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lumns_Separate_w-Body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0" y="1001332"/>
            <a:ext cx="2587752"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
        <p:nvSpPr>
          <p:cNvPr id="13" name="Content Placeholder 12">
            <a:extLst>
              <a:ext uri="{FF2B5EF4-FFF2-40B4-BE49-F238E27FC236}">
                <a16:creationId xmlns:a16="http://schemas.microsoft.com/office/drawing/2014/main" id="{86F69762-26B4-EF49-92EF-EDFB71F73761}"/>
              </a:ext>
            </a:extLst>
          </p:cNvPr>
          <p:cNvSpPr>
            <a:spLocks noGrp="1"/>
          </p:cNvSpPr>
          <p:nvPr>
            <p:ph sz="quarter" idx="19"/>
          </p:nvPr>
        </p:nvSpPr>
        <p:spPr>
          <a:xfrm>
            <a:off x="457201" y="1737360"/>
            <a:ext cx="2587625" cy="2930144"/>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9CECE3A7-D703-FA4D-9B85-2D8C3D9E978D}"/>
              </a:ext>
            </a:extLst>
          </p:cNvPr>
          <p:cNvSpPr>
            <a:spLocks noGrp="1"/>
          </p:cNvSpPr>
          <p:nvPr>
            <p:ph sz="quarter" idx="20"/>
          </p:nvPr>
        </p:nvSpPr>
        <p:spPr>
          <a:xfrm>
            <a:off x="3278189" y="1741424"/>
            <a:ext cx="2587625" cy="2926080"/>
          </a:xfrm>
        </p:spPr>
        <p:txBody>
          <a:bodyPr lIns="91440"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6">
            <a:extLst>
              <a:ext uri="{FF2B5EF4-FFF2-40B4-BE49-F238E27FC236}">
                <a16:creationId xmlns:a16="http://schemas.microsoft.com/office/drawing/2014/main" id="{2F47B3CA-0E3B-7045-8CBE-3F7A78981EED}"/>
              </a:ext>
            </a:extLst>
          </p:cNvPr>
          <p:cNvSpPr>
            <a:spLocks noGrp="1"/>
          </p:cNvSpPr>
          <p:nvPr>
            <p:ph sz="quarter" idx="21"/>
          </p:nvPr>
        </p:nvSpPr>
        <p:spPr>
          <a:xfrm>
            <a:off x="6098984" y="1741424"/>
            <a:ext cx="2587817"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1">
            <a:extLst>
              <a:ext uri="{FF2B5EF4-FFF2-40B4-BE49-F238E27FC236}">
                <a16:creationId xmlns:a16="http://schemas.microsoft.com/office/drawing/2014/main" id="{AFFA2FE1-71C6-3F43-B088-0FEBF4E20779}"/>
              </a:ext>
            </a:extLst>
          </p:cNvPr>
          <p:cNvSpPr>
            <a:spLocks noGrp="1"/>
          </p:cNvSpPr>
          <p:nvPr>
            <p:ph sz="quarter" idx="23"/>
          </p:nvPr>
        </p:nvSpPr>
        <p:spPr>
          <a:xfrm>
            <a:off x="3278124" y="1001332"/>
            <a:ext cx="2587752"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
        <p:nvSpPr>
          <p:cNvPr id="18" name="Content Placeholder 11">
            <a:extLst>
              <a:ext uri="{FF2B5EF4-FFF2-40B4-BE49-F238E27FC236}">
                <a16:creationId xmlns:a16="http://schemas.microsoft.com/office/drawing/2014/main" id="{264EA883-A546-CF4C-9A2E-A3FA5E74FCE2}"/>
              </a:ext>
            </a:extLst>
          </p:cNvPr>
          <p:cNvSpPr>
            <a:spLocks noGrp="1"/>
          </p:cNvSpPr>
          <p:nvPr>
            <p:ph sz="quarter" idx="24"/>
          </p:nvPr>
        </p:nvSpPr>
        <p:spPr>
          <a:xfrm>
            <a:off x="6098984" y="1001332"/>
            <a:ext cx="2587752"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254999669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_Subhead_Conten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688993"/>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F9751746-EB07-4843-8CAC-19FE254F9DE6}"/>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5ECD89F1-C5AB-094D-A73F-1251A5862E7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Footer Placeholder 4">
            <a:extLst>
              <a:ext uri="{FF2B5EF4-FFF2-40B4-BE49-F238E27FC236}">
                <a16:creationId xmlns:a16="http://schemas.microsoft.com/office/drawing/2014/main" id="{A8D0FD9C-4CCC-8146-BE25-2A83FCCC1C0C}"/>
              </a:ext>
            </a:extLst>
          </p:cNvPr>
          <p:cNvSpPr>
            <a:spLocks noGrp="1"/>
          </p:cNvSpPr>
          <p:nvPr>
            <p:ph type="ftr" sz="quarter" idx="11"/>
          </p:nvPr>
        </p:nvSpPr>
        <p:spPr>
          <a:xfrm>
            <a:off x="3654311" y="4906484"/>
            <a:ext cx="4575289" cy="99531"/>
          </a:xfrm>
        </p:spPr>
        <p:txBody>
          <a:bodyPr/>
          <a:lstStyle>
            <a:lvl1pP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Tree>
    <p:extLst>
      <p:ext uri="{BB962C8B-B14F-4D97-AF65-F5344CB8AC3E}">
        <p14:creationId xmlns:p14="http://schemas.microsoft.com/office/powerpoint/2010/main" val="124451324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_Subhead_Content_Gra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3EE8E4-E122-214B-BBC5-2D9805F9CB1B}"/>
              </a:ext>
            </a:extLst>
          </p:cNvPr>
          <p:cNvPicPr>
            <a:picLocks noChangeAspect="1"/>
          </p:cNvPicPr>
          <p:nvPr userDrawn="1"/>
        </p:nvPicPr>
        <p:blipFill>
          <a:blip r:embed="rId2">
            <a:alphaModFix amt="80000"/>
          </a:blip>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7" name="Content Placeholder 6">
            <a:extLst>
              <a:ext uri="{FF2B5EF4-FFF2-40B4-BE49-F238E27FC236}">
                <a16:creationId xmlns:a16="http://schemas.microsoft.com/office/drawing/2014/main" id="{0A659125-50FF-634E-AABA-C97D88D819D8}"/>
              </a:ext>
            </a:extLst>
          </p:cNvPr>
          <p:cNvSpPr>
            <a:spLocks noGrp="1"/>
          </p:cNvSpPr>
          <p:nvPr>
            <p:ph sz="quarter" idx="16"/>
          </p:nvPr>
        </p:nvSpPr>
        <p:spPr>
          <a:xfrm>
            <a:off x="457200" y="1009904"/>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a:extLst>
              <a:ext uri="{FF2B5EF4-FFF2-40B4-BE49-F238E27FC236}">
                <a16:creationId xmlns:a16="http://schemas.microsoft.com/office/drawing/2014/main" id="{55E748C7-D11D-8C40-9E43-CED737B180DA}"/>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3" name="Subtitle 2">
            <a:extLst>
              <a:ext uri="{FF2B5EF4-FFF2-40B4-BE49-F238E27FC236}">
                <a16:creationId xmlns:a16="http://schemas.microsoft.com/office/drawing/2014/main" id="{935E585B-D105-BE49-ABB0-ACB5AD49877A}"/>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pic>
        <p:nvPicPr>
          <p:cNvPr id="14" name="Picture 13">
            <a:extLst>
              <a:ext uri="{FF2B5EF4-FFF2-40B4-BE49-F238E27FC236}">
                <a16:creationId xmlns:a16="http://schemas.microsoft.com/office/drawing/2014/main" id="{5B9B4D3D-C89B-F04C-814E-AE628087B342}"/>
              </a:ext>
            </a:extLst>
          </p:cNvPr>
          <p:cNvPicPr>
            <a:picLocks noChangeAspect="1"/>
          </p:cNvPicPr>
          <p:nvPr userDrawn="1"/>
        </p:nvPicPr>
        <p:blipFill>
          <a:blip r:embed="rId3"/>
          <a:stretch>
            <a:fillRect/>
          </a:stretch>
        </p:blipFill>
        <p:spPr>
          <a:xfrm>
            <a:off x="457200" y="4837367"/>
            <a:ext cx="1324416" cy="310896"/>
          </a:xfrm>
          <a:prstGeom prst="rect">
            <a:avLst/>
          </a:prstGeom>
        </p:spPr>
      </p:pic>
      <p:sp>
        <p:nvSpPr>
          <p:cNvPr id="15" name="Slide Number Placeholder 5">
            <a:extLst>
              <a:ext uri="{FF2B5EF4-FFF2-40B4-BE49-F238E27FC236}">
                <a16:creationId xmlns:a16="http://schemas.microsoft.com/office/drawing/2014/main" id="{90394CF0-3A72-FB4D-854C-E6B863CFD331}"/>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cxnSp>
        <p:nvCxnSpPr>
          <p:cNvPr id="10" name="Straight Connector 9">
            <a:extLst>
              <a:ext uri="{FF2B5EF4-FFF2-40B4-BE49-F238E27FC236}">
                <a16:creationId xmlns:a16="http://schemas.microsoft.com/office/drawing/2014/main" id="{BA682C25-B324-A54C-8103-6841DC199BFF}"/>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97910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_Subhead_Content_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3C5100-8FE4-0543-B276-00D30C2B2E49}"/>
              </a:ext>
            </a:extLst>
          </p:cNvPr>
          <p:cNvPicPr>
            <a:picLocks noChangeAspect="1"/>
          </p:cNvPicPr>
          <p:nvPr userDrawn="1"/>
        </p:nvPicPr>
        <p:blipFill>
          <a:blip r:embed="rId2"/>
          <a:stretch>
            <a:fillRect/>
          </a:stretch>
        </p:blipFill>
        <p:spPr>
          <a:xfrm>
            <a:off x="0" y="0"/>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r>
              <a:rPr lang="en-US" b="1" dirty="0"/>
              <a:t>CONFIDENTIAL</a:t>
            </a:r>
            <a:r>
              <a:rPr lang="en-US" dirty="0"/>
              <a:t> – For internal Apervita use only.   |   © 2020 Apervita, Inc. All Rights Reserved.</a:t>
            </a:r>
          </a:p>
        </p:txBody>
      </p:sp>
      <p:pic>
        <p:nvPicPr>
          <p:cNvPr id="10" name="Picture 9">
            <a:extLst>
              <a:ext uri="{FF2B5EF4-FFF2-40B4-BE49-F238E27FC236}">
                <a16:creationId xmlns:a16="http://schemas.microsoft.com/office/drawing/2014/main" id="{B301C77A-1644-0749-980D-89A41039B168}"/>
              </a:ext>
            </a:extLst>
          </p:cNvPr>
          <p:cNvPicPr>
            <a:picLocks noChangeAspect="1"/>
          </p:cNvPicPr>
          <p:nvPr userDrawn="1"/>
        </p:nvPicPr>
        <p:blipFill>
          <a:blip r:embed="rId3"/>
          <a:stretch>
            <a:fillRect/>
          </a:stretch>
        </p:blipFill>
        <p:spPr>
          <a:xfrm>
            <a:off x="457201" y="4837367"/>
            <a:ext cx="1367942" cy="310896"/>
          </a:xfrm>
          <a:prstGeom prst="rect">
            <a:avLst/>
          </a:prstGeom>
        </p:spPr>
      </p:pic>
      <p:sp>
        <p:nvSpPr>
          <p:cNvPr id="7" name="Content Placeholder 6">
            <a:extLst>
              <a:ext uri="{FF2B5EF4-FFF2-40B4-BE49-F238E27FC236}">
                <a16:creationId xmlns:a16="http://schemas.microsoft.com/office/drawing/2014/main" id="{1B884D67-BE68-8C43-8096-AEE7B3A4603A}"/>
              </a:ext>
            </a:extLst>
          </p:cNvPr>
          <p:cNvSpPr>
            <a:spLocks noGrp="1"/>
          </p:cNvSpPr>
          <p:nvPr>
            <p:ph sz="quarter" idx="15"/>
          </p:nvPr>
        </p:nvSpPr>
        <p:spPr>
          <a:xfrm>
            <a:off x="457200" y="1005840"/>
            <a:ext cx="8229600" cy="3657600"/>
          </a:xfrm>
        </p:spPr>
        <p:txBody>
          <a:bodyPr/>
          <a:lstStyle>
            <a:lvl1pP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156BE3A-0005-884C-B536-966CED438E9D}"/>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69C6395D-7220-C049-8B75-46EEBF96C13E}"/>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B62E75E5-866B-A44F-8861-EC576E54C129}"/>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bg2"/>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5" name="Slide Number Placeholder 5">
            <a:extLst>
              <a:ext uri="{FF2B5EF4-FFF2-40B4-BE49-F238E27FC236}">
                <a16:creationId xmlns:a16="http://schemas.microsoft.com/office/drawing/2014/main" id="{A51900D9-9F74-A24D-A1F2-5970F88CC32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solidFill>
                  <a:schemeClr val="bg2"/>
                </a:solidFill>
              </a:rPr>
              <a:pPr/>
              <a:t>‹#›</a:t>
            </a:fld>
            <a:endParaRPr lang="en-US" sz="600" dirty="0">
              <a:solidFill>
                <a:schemeClr val="bg2"/>
              </a:solidFill>
            </a:endParaRPr>
          </a:p>
        </p:txBody>
      </p:sp>
    </p:spTree>
    <p:extLst>
      <p:ext uri="{BB962C8B-B14F-4D97-AF65-F5344CB8AC3E}">
        <p14:creationId xmlns:p14="http://schemas.microsoft.com/office/powerpoint/2010/main" val="418933801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005840"/>
            <a:ext cx="4005263"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005840"/>
            <a:ext cx="4005262"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Tree>
    <p:extLst>
      <p:ext uri="{BB962C8B-B14F-4D97-AF65-F5344CB8AC3E}">
        <p14:creationId xmlns:p14="http://schemas.microsoft.com/office/powerpoint/2010/main" val="202861482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_Columns_Separate_w-Body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737360"/>
            <a:ext cx="4005263" cy="2930144"/>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737360"/>
            <a:ext cx="4005262"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0" y="1005840"/>
            <a:ext cx="8229599"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396948376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_Columns_Separate_Pro-C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0" y="2103120"/>
            <a:ext cx="4005263" cy="256032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2103121"/>
            <a:ext cx="4005262" cy="256032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199" y="1005840"/>
            <a:ext cx="8229599" cy="731520"/>
          </a:xfrm>
          <a:solidFill>
            <a:schemeClr val="accent5"/>
          </a:solidFill>
        </p:spPr>
        <p:txBody>
          <a:bodyPr lIns="118872" tIns="45720" rIns="118872" bIns="45720" anchor="ctr" anchorCtr="0">
            <a:normAutofit/>
          </a:bodyPr>
          <a:lstStyle>
            <a:lvl1pPr marL="0" indent="0" algn="ctr">
              <a:spcBef>
                <a:spcPts val="0"/>
              </a:spcBef>
              <a:buNone/>
              <a:defRPr sz="1400" b="1" baseline="0">
                <a:solidFill>
                  <a:schemeClr val="bg1"/>
                </a:solidFill>
              </a:defRPr>
            </a:lvl1pPr>
          </a:lstStyle>
          <a:p>
            <a:pPr lvl="0"/>
            <a:r>
              <a:rPr lang="en-US"/>
              <a:t>Click to edit Master text styles</a:t>
            </a:r>
          </a:p>
        </p:txBody>
      </p:sp>
      <p:sp>
        <p:nvSpPr>
          <p:cNvPr id="13" name="Content Placeholder 11">
            <a:extLst>
              <a:ext uri="{FF2B5EF4-FFF2-40B4-BE49-F238E27FC236}">
                <a16:creationId xmlns:a16="http://schemas.microsoft.com/office/drawing/2014/main" id="{1303BDC8-B244-6A49-A87E-D9079B9844A3}"/>
              </a:ext>
            </a:extLst>
          </p:cNvPr>
          <p:cNvSpPr>
            <a:spLocks noGrp="1"/>
          </p:cNvSpPr>
          <p:nvPr>
            <p:ph sz="quarter" idx="23"/>
          </p:nvPr>
        </p:nvSpPr>
        <p:spPr>
          <a:xfrm>
            <a:off x="457198" y="1737360"/>
            <a:ext cx="4114800" cy="365760"/>
          </a:xfrm>
          <a:solidFill>
            <a:schemeClr val="accent6"/>
          </a:solidFill>
        </p:spPr>
        <p:txBody>
          <a:bodyPr lIns="45720" tIns="45720" rIns="118872" bIns="45720" anchor="ctr" anchorCtr="0">
            <a:noAutofit/>
          </a:bodyPr>
          <a:lstStyle>
            <a:lvl1pPr marL="0" indent="0" algn="ctr">
              <a:spcBef>
                <a:spcPts val="0"/>
              </a:spcBef>
              <a:buNone/>
              <a:defRPr sz="1300" b="1" baseline="0">
                <a:solidFill>
                  <a:schemeClr val="bg1"/>
                </a:solidFill>
              </a:defRPr>
            </a:lvl1pPr>
          </a:lstStyle>
          <a:p>
            <a:pPr lvl="0"/>
            <a:r>
              <a:rPr lang="en-US"/>
              <a:t>Click to edit Master text styles</a:t>
            </a:r>
          </a:p>
        </p:txBody>
      </p:sp>
      <p:sp>
        <p:nvSpPr>
          <p:cNvPr id="15" name="Content Placeholder 11">
            <a:extLst>
              <a:ext uri="{FF2B5EF4-FFF2-40B4-BE49-F238E27FC236}">
                <a16:creationId xmlns:a16="http://schemas.microsoft.com/office/drawing/2014/main" id="{A964DF21-BA65-C74F-A28C-F3D10BE69F01}"/>
              </a:ext>
            </a:extLst>
          </p:cNvPr>
          <p:cNvSpPr>
            <a:spLocks noGrp="1"/>
          </p:cNvSpPr>
          <p:nvPr>
            <p:ph sz="quarter" idx="24"/>
          </p:nvPr>
        </p:nvSpPr>
        <p:spPr>
          <a:xfrm>
            <a:off x="4572000" y="1737360"/>
            <a:ext cx="4114800" cy="365760"/>
          </a:xfrm>
          <a:solidFill>
            <a:schemeClr val="accent4"/>
          </a:solidFill>
        </p:spPr>
        <p:txBody>
          <a:bodyPr lIns="118872" tIns="45720" rIns="45720" bIns="45720" anchor="ctr" anchorCtr="0">
            <a:noAutofit/>
          </a:bodyPr>
          <a:lstStyle>
            <a:lvl1pPr marL="0" indent="0" algn="ctr">
              <a:spcBef>
                <a:spcPts val="0"/>
              </a:spcBef>
              <a:buNone/>
              <a:defRPr sz="1300" b="1"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7324023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_Columns_Separate">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1877A64-283F-F147-8AEF-7AE25965D5F0}"/>
              </a:ext>
            </a:extLst>
          </p:cNvPr>
          <p:cNvSpPr>
            <a:spLocks noGrp="1"/>
          </p:cNvSpPr>
          <p:nvPr>
            <p:ph sz="quarter" idx="19"/>
          </p:nvPr>
        </p:nvSpPr>
        <p:spPr>
          <a:xfrm>
            <a:off x="457201" y="1005840"/>
            <a:ext cx="258762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8B362E45-3E55-DE44-94A9-3B5CE5DA3F44}"/>
              </a:ext>
            </a:extLst>
          </p:cNvPr>
          <p:cNvSpPr>
            <a:spLocks noGrp="1"/>
          </p:cNvSpPr>
          <p:nvPr>
            <p:ph sz="quarter" idx="20"/>
          </p:nvPr>
        </p:nvSpPr>
        <p:spPr>
          <a:xfrm>
            <a:off x="3282696" y="1005840"/>
            <a:ext cx="258762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a:extLst>
              <a:ext uri="{FF2B5EF4-FFF2-40B4-BE49-F238E27FC236}">
                <a16:creationId xmlns:a16="http://schemas.microsoft.com/office/drawing/2014/main" id="{B5CFF488-E554-7344-A0E6-68BBD394C8DD}"/>
              </a:ext>
            </a:extLst>
          </p:cNvPr>
          <p:cNvSpPr>
            <a:spLocks noGrp="1"/>
          </p:cNvSpPr>
          <p:nvPr>
            <p:ph sz="quarter" idx="21"/>
          </p:nvPr>
        </p:nvSpPr>
        <p:spPr>
          <a:xfrm>
            <a:off x="6098984" y="1005840"/>
            <a:ext cx="2587817"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0" name="Title Placeholder 1">
            <a:extLst>
              <a:ext uri="{FF2B5EF4-FFF2-40B4-BE49-F238E27FC236}">
                <a16:creationId xmlns:a16="http://schemas.microsoft.com/office/drawing/2014/main" id="{A825D8F4-83AF-D049-A41F-15313F03E421}"/>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4ABD584-C41D-DE46-B04A-856950242CC2}"/>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Tree>
    <p:extLst>
      <p:ext uri="{BB962C8B-B14F-4D97-AF65-F5344CB8AC3E}">
        <p14:creationId xmlns:p14="http://schemas.microsoft.com/office/powerpoint/2010/main" val="394413615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_Columns_Separate_w-Body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0" y="1001332"/>
            <a:ext cx="2587752"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
        <p:nvSpPr>
          <p:cNvPr id="13" name="Content Placeholder 12">
            <a:extLst>
              <a:ext uri="{FF2B5EF4-FFF2-40B4-BE49-F238E27FC236}">
                <a16:creationId xmlns:a16="http://schemas.microsoft.com/office/drawing/2014/main" id="{86F69762-26B4-EF49-92EF-EDFB71F73761}"/>
              </a:ext>
            </a:extLst>
          </p:cNvPr>
          <p:cNvSpPr>
            <a:spLocks noGrp="1"/>
          </p:cNvSpPr>
          <p:nvPr>
            <p:ph sz="quarter" idx="19"/>
          </p:nvPr>
        </p:nvSpPr>
        <p:spPr>
          <a:xfrm>
            <a:off x="457201" y="1737360"/>
            <a:ext cx="2587625" cy="2930144"/>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9CECE3A7-D703-FA4D-9B85-2D8C3D9E978D}"/>
              </a:ext>
            </a:extLst>
          </p:cNvPr>
          <p:cNvSpPr>
            <a:spLocks noGrp="1"/>
          </p:cNvSpPr>
          <p:nvPr>
            <p:ph sz="quarter" idx="20"/>
          </p:nvPr>
        </p:nvSpPr>
        <p:spPr>
          <a:xfrm>
            <a:off x="3278189" y="1741424"/>
            <a:ext cx="2587625" cy="2926080"/>
          </a:xfrm>
        </p:spPr>
        <p:txBody>
          <a:bodyPr lIns="91440"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6">
            <a:extLst>
              <a:ext uri="{FF2B5EF4-FFF2-40B4-BE49-F238E27FC236}">
                <a16:creationId xmlns:a16="http://schemas.microsoft.com/office/drawing/2014/main" id="{2F47B3CA-0E3B-7045-8CBE-3F7A78981EED}"/>
              </a:ext>
            </a:extLst>
          </p:cNvPr>
          <p:cNvSpPr>
            <a:spLocks noGrp="1"/>
          </p:cNvSpPr>
          <p:nvPr>
            <p:ph sz="quarter" idx="21"/>
          </p:nvPr>
        </p:nvSpPr>
        <p:spPr>
          <a:xfrm>
            <a:off x="6098984" y="1741424"/>
            <a:ext cx="2587817"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1">
            <a:extLst>
              <a:ext uri="{FF2B5EF4-FFF2-40B4-BE49-F238E27FC236}">
                <a16:creationId xmlns:a16="http://schemas.microsoft.com/office/drawing/2014/main" id="{AFFA2FE1-71C6-3F43-B088-0FEBF4E20779}"/>
              </a:ext>
            </a:extLst>
          </p:cNvPr>
          <p:cNvSpPr>
            <a:spLocks noGrp="1"/>
          </p:cNvSpPr>
          <p:nvPr>
            <p:ph sz="quarter" idx="23"/>
          </p:nvPr>
        </p:nvSpPr>
        <p:spPr>
          <a:xfrm>
            <a:off x="3278124" y="1001332"/>
            <a:ext cx="2587752"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
        <p:nvSpPr>
          <p:cNvPr id="18" name="Content Placeholder 11">
            <a:extLst>
              <a:ext uri="{FF2B5EF4-FFF2-40B4-BE49-F238E27FC236}">
                <a16:creationId xmlns:a16="http://schemas.microsoft.com/office/drawing/2014/main" id="{264EA883-A546-CF4C-9A2E-A3FA5E74FCE2}"/>
              </a:ext>
            </a:extLst>
          </p:cNvPr>
          <p:cNvSpPr>
            <a:spLocks noGrp="1"/>
          </p:cNvSpPr>
          <p:nvPr>
            <p:ph sz="quarter" idx="24"/>
          </p:nvPr>
        </p:nvSpPr>
        <p:spPr>
          <a:xfrm>
            <a:off x="6098984" y="1001332"/>
            <a:ext cx="2587752"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288292896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4_Column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34E883F7-F832-F04B-914D-C00267DDB34C}"/>
              </a:ext>
            </a:extLst>
          </p:cNvPr>
          <p:cNvSpPr>
            <a:spLocks noGrp="1"/>
          </p:cNvSpPr>
          <p:nvPr>
            <p:ph sz="quarter" idx="20"/>
          </p:nvPr>
        </p:nvSpPr>
        <p:spPr>
          <a:xfrm>
            <a:off x="4681538"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894110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6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0" name="Title Placeholder 1">
            <a:extLst>
              <a:ext uri="{FF2B5EF4-FFF2-40B4-BE49-F238E27FC236}">
                <a16:creationId xmlns:a16="http://schemas.microsoft.com/office/drawing/2014/main" id="{A825D8F4-83AF-D049-A41F-15313F03E421}"/>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4ABD584-C41D-DE46-B04A-856950242CC2}"/>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6" name="Content Placeholder 16">
            <a:extLst>
              <a:ext uri="{FF2B5EF4-FFF2-40B4-BE49-F238E27FC236}">
                <a16:creationId xmlns:a16="http://schemas.microsoft.com/office/drawing/2014/main" id="{0DD1DC34-95D6-D24B-8A72-A4CB6E01B7BD}"/>
              </a:ext>
            </a:extLst>
          </p:cNvPr>
          <p:cNvSpPr>
            <a:spLocks noGrp="1"/>
          </p:cNvSpPr>
          <p:nvPr>
            <p:ph sz="quarter" idx="24"/>
          </p:nvPr>
        </p:nvSpPr>
        <p:spPr>
          <a:xfrm>
            <a:off x="7507223"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6">
            <a:extLst>
              <a:ext uri="{FF2B5EF4-FFF2-40B4-BE49-F238E27FC236}">
                <a16:creationId xmlns:a16="http://schemas.microsoft.com/office/drawing/2014/main" id="{1BB55966-E319-BB4E-854B-6AF59363D892}"/>
              </a:ext>
            </a:extLst>
          </p:cNvPr>
          <p:cNvSpPr>
            <a:spLocks noGrp="1"/>
          </p:cNvSpPr>
          <p:nvPr>
            <p:ph sz="quarter" idx="25"/>
          </p:nvPr>
        </p:nvSpPr>
        <p:spPr>
          <a:xfrm>
            <a:off x="457200"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6">
            <a:extLst>
              <a:ext uri="{FF2B5EF4-FFF2-40B4-BE49-F238E27FC236}">
                <a16:creationId xmlns:a16="http://schemas.microsoft.com/office/drawing/2014/main" id="{2ABB3C1C-C1CF-0043-8FDC-F8E23EEA6469}"/>
              </a:ext>
            </a:extLst>
          </p:cNvPr>
          <p:cNvSpPr>
            <a:spLocks noGrp="1"/>
          </p:cNvSpPr>
          <p:nvPr>
            <p:ph sz="quarter" idx="26"/>
          </p:nvPr>
        </p:nvSpPr>
        <p:spPr>
          <a:xfrm>
            <a:off x="1867205"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6">
            <a:extLst>
              <a:ext uri="{FF2B5EF4-FFF2-40B4-BE49-F238E27FC236}">
                <a16:creationId xmlns:a16="http://schemas.microsoft.com/office/drawing/2014/main" id="{AEE8773B-51B4-4848-9452-105C682048E4}"/>
              </a:ext>
            </a:extLst>
          </p:cNvPr>
          <p:cNvSpPr>
            <a:spLocks noGrp="1"/>
          </p:cNvSpPr>
          <p:nvPr>
            <p:ph sz="quarter" idx="27"/>
          </p:nvPr>
        </p:nvSpPr>
        <p:spPr>
          <a:xfrm>
            <a:off x="3277210"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6">
            <a:extLst>
              <a:ext uri="{FF2B5EF4-FFF2-40B4-BE49-F238E27FC236}">
                <a16:creationId xmlns:a16="http://schemas.microsoft.com/office/drawing/2014/main" id="{D37DBF26-819A-044A-8203-9EF8876D2E59}"/>
              </a:ext>
            </a:extLst>
          </p:cNvPr>
          <p:cNvSpPr>
            <a:spLocks noGrp="1"/>
          </p:cNvSpPr>
          <p:nvPr>
            <p:ph sz="quarter" idx="28"/>
          </p:nvPr>
        </p:nvSpPr>
        <p:spPr>
          <a:xfrm>
            <a:off x="4687215"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6">
            <a:extLst>
              <a:ext uri="{FF2B5EF4-FFF2-40B4-BE49-F238E27FC236}">
                <a16:creationId xmlns:a16="http://schemas.microsoft.com/office/drawing/2014/main" id="{DB68EE0B-1C50-B741-AA70-8E5CD6E074CA}"/>
              </a:ext>
            </a:extLst>
          </p:cNvPr>
          <p:cNvSpPr>
            <a:spLocks noGrp="1"/>
          </p:cNvSpPr>
          <p:nvPr>
            <p:ph sz="quarter" idx="29"/>
          </p:nvPr>
        </p:nvSpPr>
        <p:spPr>
          <a:xfrm>
            <a:off x="6097220"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0783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olumn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34E883F7-F832-F04B-914D-C00267DDB34C}"/>
              </a:ext>
            </a:extLst>
          </p:cNvPr>
          <p:cNvSpPr>
            <a:spLocks noGrp="1"/>
          </p:cNvSpPr>
          <p:nvPr>
            <p:ph sz="quarter" idx="20"/>
          </p:nvPr>
        </p:nvSpPr>
        <p:spPr>
          <a:xfrm>
            <a:off x="4681538"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091275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idebars_L-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3986403"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11177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idebars_L-R+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737360"/>
            <a:ext cx="3986403"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737360"/>
            <a:ext cx="1883664"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737360"/>
            <a:ext cx="1883664"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E3805D47-3FD6-6E43-A523-F648E0B3BA4D}"/>
              </a:ext>
            </a:extLst>
          </p:cNvPr>
          <p:cNvSpPr>
            <a:spLocks noGrp="1"/>
          </p:cNvSpPr>
          <p:nvPr>
            <p:ph sz="quarter" idx="22"/>
          </p:nvPr>
        </p:nvSpPr>
        <p:spPr>
          <a:xfrm>
            <a:off x="457199" y="1005840"/>
            <a:ext cx="8229599"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F1997778-490C-A34D-8BC7-93CC56661FDC}"/>
              </a:ext>
            </a:extLst>
          </p:cNvPr>
          <p:cNvCxnSpPr>
            <a:cxnSpLocks/>
          </p:cNvCxnSpPr>
          <p:nvPr userDrawn="1"/>
        </p:nvCxnSpPr>
        <p:spPr>
          <a:xfrm>
            <a:off x="2459831" y="1645920"/>
            <a:ext cx="0" cy="2999232"/>
          </a:xfrm>
          <a:prstGeom prst="line">
            <a:avLst/>
          </a:prstGeom>
          <a:ln w="6350" cap="rnd">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0CDBB7-1AE3-CA48-B135-CEB14FAF452B}"/>
              </a:ext>
            </a:extLst>
          </p:cNvPr>
          <p:cNvCxnSpPr>
            <a:cxnSpLocks/>
          </p:cNvCxnSpPr>
          <p:nvPr userDrawn="1"/>
        </p:nvCxnSpPr>
        <p:spPr>
          <a:xfrm>
            <a:off x="6684168" y="1645920"/>
            <a:ext cx="0" cy="2999232"/>
          </a:xfrm>
          <a:prstGeom prst="line">
            <a:avLst/>
          </a:prstGeom>
          <a:ln w="6350" cap="rnd">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74945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idebar_Lef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641157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idebar_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3" name="Content Placeholder 11">
            <a:extLst>
              <a:ext uri="{FF2B5EF4-FFF2-40B4-BE49-F238E27FC236}">
                <a16:creationId xmlns:a16="http://schemas.microsoft.com/office/drawing/2014/main" id="{2134F3CF-5BC3-F147-8E84-6426745383C2}"/>
              </a:ext>
            </a:extLst>
          </p:cNvPr>
          <p:cNvSpPr>
            <a:spLocks noGrp="1"/>
          </p:cNvSpPr>
          <p:nvPr>
            <p:ph sz="quarter" idx="20"/>
          </p:nvPr>
        </p:nvSpPr>
        <p:spPr>
          <a:xfrm>
            <a:off x="6803135"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76390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idebar_Right-Alternativ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0BADEFFE-8058-3547-B400-960130C6763B}"/>
              </a:ext>
            </a:extLst>
          </p:cNvPr>
          <p:cNvSpPr>
            <a:spLocks noGrp="1"/>
          </p:cNvSpPr>
          <p:nvPr>
            <p:ph type="body" sz="quarter" idx="21"/>
          </p:nvPr>
        </p:nvSpPr>
        <p:spPr>
          <a:xfrm>
            <a:off x="6803135" y="1005840"/>
            <a:ext cx="1883664" cy="3657600"/>
          </a:xfrm>
          <a:solidFill>
            <a:srgbClr val="CDEEF9"/>
          </a:solidFill>
        </p:spPr>
        <p:txBody>
          <a:bodyPr lIns="118872" tIns="118872" rIns="118872" bIns="118872">
            <a:normAutofit/>
          </a:bodyPr>
          <a:lstStyle>
            <a:lvl1pPr>
              <a:defRPr sz="12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244237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3-up_Comparison-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4" name="Pentagon 3">
            <a:extLst>
              <a:ext uri="{FF2B5EF4-FFF2-40B4-BE49-F238E27FC236}">
                <a16:creationId xmlns:a16="http://schemas.microsoft.com/office/drawing/2014/main" id="{8ADC3F56-D201-3349-BF54-F3AA76229B12}"/>
              </a:ext>
            </a:extLst>
          </p:cNvPr>
          <p:cNvSpPr/>
          <p:nvPr userDrawn="1"/>
        </p:nvSpPr>
        <p:spPr>
          <a:xfrm>
            <a:off x="457200" y="1001332"/>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1092772"/>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3" name="Pentagon 3">
            <a:extLst>
              <a:ext uri="{FF2B5EF4-FFF2-40B4-BE49-F238E27FC236}">
                <a16:creationId xmlns:a16="http://schemas.microsoft.com/office/drawing/2014/main" id="{9BA40CA9-F981-E84B-A2CB-78339A53E695}"/>
              </a:ext>
            </a:extLst>
          </p:cNvPr>
          <p:cNvSpPr/>
          <p:nvPr userDrawn="1"/>
        </p:nvSpPr>
        <p:spPr>
          <a:xfrm>
            <a:off x="457199" y="2283746"/>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016A5FD2-87B9-094A-811A-310C929A4E2D}"/>
              </a:ext>
            </a:extLst>
          </p:cNvPr>
          <p:cNvSpPr>
            <a:spLocks noGrp="1"/>
          </p:cNvSpPr>
          <p:nvPr>
            <p:ph type="body" sz="quarter" idx="21"/>
          </p:nvPr>
        </p:nvSpPr>
        <p:spPr>
          <a:xfrm>
            <a:off x="548640" y="2375186"/>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5" name="Pentagon 3">
            <a:extLst>
              <a:ext uri="{FF2B5EF4-FFF2-40B4-BE49-F238E27FC236}">
                <a16:creationId xmlns:a16="http://schemas.microsoft.com/office/drawing/2014/main" id="{095A89D7-8808-0042-BD69-4554DB85444F}"/>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2">
            <a:extLst>
              <a:ext uri="{FF2B5EF4-FFF2-40B4-BE49-F238E27FC236}">
                <a16:creationId xmlns:a16="http://schemas.microsoft.com/office/drawing/2014/main" id="{D9BF7B33-580D-CF4B-98D7-6241D2755290}"/>
              </a:ext>
            </a:extLst>
          </p:cNvPr>
          <p:cNvSpPr>
            <a:spLocks noGrp="1"/>
          </p:cNvSpPr>
          <p:nvPr>
            <p:ph type="body" sz="quarter" idx="22"/>
          </p:nvPr>
        </p:nvSpPr>
        <p:spPr>
          <a:xfrm>
            <a:off x="548640" y="3657600"/>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9268582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3-up_Comparison-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9" name="Pentagon 3">
            <a:extLst>
              <a:ext uri="{FF2B5EF4-FFF2-40B4-BE49-F238E27FC236}">
                <a16:creationId xmlns:a16="http://schemas.microsoft.com/office/drawing/2014/main" id="{EBF99202-8B89-7842-AFB7-DFD4D0BB42E6}"/>
              </a:ext>
            </a:extLst>
          </p:cNvPr>
          <p:cNvSpPr/>
          <p:nvPr userDrawn="1"/>
        </p:nvSpPr>
        <p:spPr>
          <a:xfrm>
            <a:off x="457199" y="1001332"/>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9B61F77A-6FFF-1F46-91FB-07982ADF59D5}"/>
              </a:ext>
            </a:extLst>
          </p:cNvPr>
          <p:cNvSpPr>
            <a:spLocks noGrp="1"/>
          </p:cNvSpPr>
          <p:nvPr>
            <p:ph type="body" sz="quarter" idx="21"/>
          </p:nvPr>
        </p:nvSpPr>
        <p:spPr>
          <a:xfrm>
            <a:off x="548640" y="1092772"/>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1" name="Pentagon 3">
            <a:extLst>
              <a:ext uri="{FF2B5EF4-FFF2-40B4-BE49-F238E27FC236}">
                <a16:creationId xmlns:a16="http://schemas.microsoft.com/office/drawing/2014/main" id="{116A3EF3-10E7-8743-B3A7-13BC8F15747E}"/>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2">
            <a:extLst>
              <a:ext uri="{FF2B5EF4-FFF2-40B4-BE49-F238E27FC236}">
                <a16:creationId xmlns:a16="http://schemas.microsoft.com/office/drawing/2014/main" id="{3B4C0BDF-97C5-3245-826F-EF928511BCF1}"/>
              </a:ext>
            </a:extLst>
          </p:cNvPr>
          <p:cNvSpPr>
            <a:spLocks noGrp="1"/>
          </p:cNvSpPr>
          <p:nvPr>
            <p:ph type="body" sz="quarter" idx="22"/>
          </p:nvPr>
        </p:nvSpPr>
        <p:spPr>
          <a:xfrm>
            <a:off x="548640" y="3657600"/>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5" name="Pentagon 3">
            <a:extLst>
              <a:ext uri="{FF2B5EF4-FFF2-40B4-BE49-F238E27FC236}">
                <a16:creationId xmlns:a16="http://schemas.microsoft.com/office/drawing/2014/main" id="{95470BB4-1A74-C142-966C-3371A9C43A1D}"/>
              </a:ext>
            </a:extLst>
          </p:cNvPr>
          <p:cNvSpPr/>
          <p:nvPr userDrawn="1"/>
        </p:nvSpPr>
        <p:spPr>
          <a:xfrm>
            <a:off x="457199" y="2283746"/>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
            <a:extLst>
              <a:ext uri="{FF2B5EF4-FFF2-40B4-BE49-F238E27FC236}">
                <a16:creationId xmlns:a16="http://schemas.microsoft.com/office/drawing/2014/main" id="{FADAC109-7F0F-F848-9097-7AA9C2945425}"/>
              </a:ext>
            </a:extLst>
          </p:cNvPr>
          <p:cNvSpPr>
            <a:spLocks noGrp="1"/>
          </p:cNvSpPr>
          <p:nvPr>
            <p:ph type="body" sz="quarter" idx="23"/>
          </p:nvPr>
        </p:nvSpPr>
        <p:spPr>
          <a:xfrm>
            <a:off x="548640" y="2375186"/>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8635543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3-up_Comparison-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7" name="Pentagon 3">
            <a:extLst>
              <a:ext uri="{FF2B5EF4-FFF2-40B4-BE49-F238E27FC236}">
                <a16:creationId xmlns:a16="http://schemas.microsoft.com/office/drawing/2014/main" id="{6FACE61C-BD91-2B41-BB61-F0C61ADC9F87}"/>
              </a:ext>
            </a:extLst>
          </p:cNvPr>
          <p:cNvSpPr/>
          <p:nvPr userDrawn="1"/>
        </p:nvSpPr>
        <p:spPr>
          <a:xfrm>
            <a:off x="457199" y="1001332"/>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43C099C1-8369-B84D-ACD0-6E3A8B40C15B}"/>
              </a:ext>
            </a:extLst>
          </p:cNvPr>
          <p:cNvSpPr>
            <a:spLocks noGrp="1"/>
          </p:cNvSpPr>
          <p:nvPr>
            <p:ph type="body" sz="quarter" idx="21"/>
          </p:nvPr>
        </p:nvSpPr>
        <p:spPr>
          <a:xfrm>
            <a:off x="548640" y="1092772"/>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5" name="Pentagon 3">
            <a:extLst>
              <a:ext uri="{FF2B5EF4-FFF2-40B4-BE49-F238E27FC236}">
                <a16:creationId xmlns:a16="http://schemas.microsoft.com/office/drawing/2014/main" id="{8FCAE20B-B6E4-CF45-A8F5-6612D1487A15}"/>
              </a:ext>
            </a:extLst>
          </p:cNvPr>
          <p:cNvSpPr/>
          <p:nvPr userDrawn="1"/>
        </p:nvSpPr>
        <p:spPr>
          <a:xfrm>
            <a:off x="457199" y="356616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
            <a:extLst>
              <a:ext uri="{FF2B5EF4-FFF2-40B4-BE49-F238E27FC236}">
                <a16:creationId xmlns:a16="http://schemas.microsoft.com/office/drawing/2014/main" id="{95715665-A1A8-2F4C-BF2B-29E8BB44129A}"/>
              </a:ext>
            </a:extLst>
          </p:cNvPr>
          <p:cNvSpPr>
            <a:spLocks noGrp="1"/>
          </p:cNvSpPr>
          <p:nvPr>
            <p:ph type="body" sz="quarter" idx="24"/>
          </p:nvPr>
        </p:nvSpPr>
        <p:spPr>
          <a:xfrm>
            <a:off x="548640" y="3657600"/>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7" name="Pentagon 3">
            <a:extLst>
              <a:ext uri="{FF2B5EF4-FFF2-40B4-BE49-F238E27FC236}">
                <a16:creationId xmlns:a16="http://schemas.microsoft.com/office/drawing/2014/main" id="{E6F1F3FD-0C57-C441-830B-46CF88380AC1}"/>
              </a:ext>
            </a:extLst>
          </p:cNvPr>
          <p:cNvSpPr/>
          <p:nvPr userDrawn="1"/>
        </p:nvSpPr>
        <p:spPr>
          <a:xfrm>
            <a:off x="457199" y="2283746"/>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2">
            <a:extLst>
              <a:ext uri="{FF2B5EF4-FFF2-40B4-BE49-F238E27FC236}">
                <a16:creationId xmlns:a16="http://schemas.microsoft.com/office/drawing/2014/main" id="{E9726774-37C5-014C-946B-6AC0172B3040}"/>
              </a:ext>
            </a:extLst>
          </p:cNvPr>
          <p:cNvSpPr>
            <a:spLocks noGrp="1"/>
          </p:cNvSpPr>
          <p:nvPr>
            <p:ph type="body" sz="quarter" idx="25"/>
          </p:nvPr>
        </p:nvSpPr>
        <p:spPr>
          <a:xfrm>
            <a:off x="548640" y="2375186"/>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491908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3-up_Icon-Comparison-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4" name="Pentagon 3">
            <a:extLst>
              <a:ext uri="{FF2B5EF4-FFF2-40B4-BE49-F238E27FC236}">
                <a16:creationId xmlns:a16="http://schemas.microsoft.com/office/drawing/2014/main" id="{8ADC3F56-D201-3349-BF54-F3AA76229B12}"/>
              </a:ext>
            </a:extLst>
          </p:cNvPr>
          <p:cNvSpPr/>
          <p:nvPr userDrawn="1"/>
        </p:nvSpPr>
        <p:spPr>
          <a:xfrm>
            <a:off x="457200" y="100584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97282" y="114300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1" y="132588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13" name="Pentagon 3">
            <a:extLst>
              <a:ext uri="{FF2B5EF4-FFF2-40B4-BE49-F238E27FC236}">
                <a16:creationId xmlns:a16="http://schemas.microsoft.com/office/drawing/2014/main" id="{1D83F72A-A54B-0449-83B0-3B2481B6FDFA}"/>
              </a:ext>
            </a:extLst>
          </p:cNvPr>
          <p:cNvSpPr/>
          <p:nvPr userDrawn="1"/>
        </p:nvSpPr>
        <p:spPr>
          <a:xfrm>
            <a:off x="457199" y="228600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5164FCEC-FA3C-E04B-A5E6-73FFFD2D8622}"/>
              </a:ext>
            </a:extLst>
          </p:cNvPr>
          <p:cNvSpPr>
            <a:spLocks noGrp="1"/>
          </p:cNvSpPr>
          <p:nvPr>
            <p:ph type="body" sz="quarter" idx="22"/>
          </p:nvPr>
        </p:nvSpPr>
        <p:spPr>
          <a:xfrm>
            <a:off x="1097281" y="242316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5" name="Picture Placeholder 5">
            <a:extLst>
              <a:ext uri="{FF2B5EF4-FFF2-40B4-BE49-F238E27FC236}">
                <a16:creationId xmlns:a16="http://schemas.microsoft.com/office/drawing/2014/main" id="{EDEC5B3E-893C-EC4C-90C7-D2622D1CB865}"/>
              </a:ext>
            </a:extLst>
          </p:cNvPr>
          <p:cNvSpPr>
            <a:spLocks noGrp="1"/>
          </p:cNvSpPr>
          <p:nvPr>
            <p:ph type="pic" sz="quarter" idx="23"/>
          </p:nvPr>
        </p:nvSpPr>
        <p:spPr>
          <a:xfrm>
            <a:off x="548640" y="260604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16" name="Pentagon 3">
            <a:extLst>
              <a:ext uri="{FF2B5EF4-FFF2-40B4-BE49-F238E27FC236}">
                <a16:creationId xmlns:a16="http://schemas.microsoft.com/office/drawing/2014/main" id="{E0F8FAAD-746B-4647-9626-64E1C7B21117}"/>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2">
            <a:extLst>
              <a:ext uri="{FF2B5EF4-FFF2-40B4-BE49-F238E27FC236}">
                <a16:creationId xmlns:a16="http://schemas.microsoft.com/office/drawing/2014/main" id="{09236017-662F-3745-9E45-40817F6C92ED}"/>
              </a:ext>
            </a:extLst>
          </p:cNvPr>
          <p:cNvSpPr>
            <a:spLocks noGrp="1"/>
          </p:cNvSpPr>
          <p:nvPr>
            <p:ph type="body" sz="quarter" idx="24"/>
          </p:nvPr>
        </p:nvSpPr>
        <p:spPr>
          <a:xfrm>
            <a:off x="1097281" y="370332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8" name="Picture Placeholder 5">
            <a:extLst>
              <a:ext uri="{FF2B5EF4-FFF2-40B4-BE49-F238E27FC236}">
                <a16:creationId xmlns:a16="http://schemas.microsoft.com/office/drawing/2014/main" id="{AD8F7A12-378E-784E-A668-B2BF16B62AF5}"/>
              </a:ext>
            </a:extLst>
          </p:cNvPr>
          <p:cNvSpPr>
            <a:spLocks noGrp="1"/>
          </p:cNvSpPr>
          <p:nvPr>
            <p:ph type="pic" sz="quarter" idx="25"/>
          </p:nvPr>
        </p:nvSpPr>
        <p:spPr>
          <a:xfrm>
            <a:off x="548640" y="3886200"/>
            <a:ext cx="457200" cy="45720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251079298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up_Icon-Comparison-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2" name="Pentagon 3">
            <a:extLst>
              <a:ext uri="{FF2B5EF4-FFF2-40B4-BE49-F238E27FC236}">
                <a16:creationId xmlns:a16="http://schemas.microsoft.com/office/drawing/2014/main" id="{5819B4B6-AB4F-644A-9F06-2CEF457D7D77}"/>
              </a:ext>
            </a:extLst>
          </p:cNvPr>
          <p:cNvSpPr/>
          <p:nvPr userDrawn="1"/>
        </p:nvSpPr>
        <p:spPr>
          <a:xfrm>
            <a:off x="457199" y="100584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
            <a:extLst>
              <a:ext uri="{FF2B5EF4-FFF2-40B4-BE49-F238E27FC236}">
                <a16:creationId xmlns:a16="http://schemas.microsoft.com/office/drawing/2014/main" id="{D0A91A9B-3964-FC49-AEF7-9B07244EE79C}"/>
              </a:ext>
            </a:extLst>
          </p:cNvPr>
          <p:cNvSpPr>
            <a:spLocks noGrp="1"/>
          </p:cNvSpPr>
          <p:nvPr>
            <p:ph type="body" sz="quarter" idx="22"/>
          </p:nvPr>
        </p:nvSpPr>
        <p:spPr>
          <a:xfrm>
            <a:off x="1097281" y="114300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881C5436-2A91-5042-9A5B-7A50D2A110E6}"/>
              </a:ext>
            </a:extLst>
          </p:cNvPr>
          <p:cNvSpPr>
            <a:spLocks noGrp="1"/>
          </p:cNvSpPr>
          <p:nvPr>
            <p:ph type="pic" sz="quarter" idx="23"/>
          </p:nvPr>
        </p:nvSpPr>
        <p:spPr>
          <a:xfrm>
            <a:off x="548640" y="132588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25" name="Pentagon 3">
            <a:extLst>
              <a:ext uri="{FF2B5EF4-FFF2-40B4-BE49-F238E27FC236}">
                <a16:creationId xmlns:a16="http://schemas.microsoft.com/office/drawing/2014/main" id="{B0C33B76-0C62-D94E-BC83-59E77EAF22F8}"/>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
            <a:extLst>
              <a:ext uri="{FF2B5EF4-FFF2-40B4-BE49-F238E27FC236}">
                <a16:creationId xmlns:a16="http://schemas.microsoft.com/office/drawing/2014/main" id="{42AEFA9C-78BF-4D4A-9AFD-151F55BA4E23}"/>
              </a:ext>
            </a:extLst>
          </p:cNvPr>
          <p:cNvSpPr>
            <a:spLocks noGrp="1"/>
          </p:cNvSpPr>
          <p:nvPr>
            <p:ph type="body" sz="quarter" idx="24"/>
          </p:nvPr>
        </p:nvSpPr>
        <p:spPr>
          <a:xfrm>
            <a:off x="1097281" y="370332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C4B28BE-2C77-CB4F-A759-095D8D534AC9}"/>
              </a:ext>
            </a:extLst>
          </p:cNvPr>
          <p:cNvSpPr>
            <a:spLocks noGrp="1"/>
          </p:cNvSpPr>
          <p:nvPr>
            <p:ph type="pic" sz="quarter" idx="25"/>
          </p:nvPr>
        </p:nvSpPr>
        <p:spPr>
          <a:xfrm>
            <a:off x="548640" y="388620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31" name="Pentagon 3">
            <a:extLst>
              <a:ext uri="{FF2B5EF4-FFF2-40B4-BE49-F238E27FC236}">
                <a16:creationId xmlns:a16="http://schemas.microsoft.com/office/drawing/2014/main" id="{3E0F895E-49F6-F948-905C-478095CD44E5}"/>
              </a:ext>
            </a:extLst>
          </p:cNvPr>
          <p:cNvSpPr/>
          <p:nvPr userDrawn="1"/>
        </p:nvSpPr>
        <p:spPr>
          <a:xfrm>
            <a:off x="457199" y="228600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2">
            <a:extLst>
              <a:ext uri="{FF2B5EF4-FFF2-40B4-BE49-F238E27FC236}">
                <a16:creationId xmlns:a16="http://schemas.microsoft.com/office/drawing/2014/main" id="{129F01CB-0C3D-1C4E-ABD5-80D914A3D3D7}"/>
              </a:ext>
            </a:extLst>
          </p:cNvPr>
          <p:cNvSpPr>
            <a:spLocks noGrp="1"/>
          </p:cNvSpPr>
          <p:nvPr>
            <p:ph type="body" sz="quarter" idx="26"/>
          </p:nvPr>
        </p:nvSpPr>
        <p:spPr>
          <a:xfrm>
            <a:off x="1097281" y="242316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33" name="Picture Placeholder 5">
            <a:extLst>
              <a:ext uri="{FF2B5EF4-FFF2-40B4-BE49-F238E27FC236}">
                <a16:creationId xmlns:a16="http://schemas.microsoft.com/office/drawing/2014/main" id="{A870F18F-F4B6-D345-A2C7-D9F8E2C6DB4C}"/>
              </a:ext>
            </a:extLst>
          </p:cNvPr>
          <p:cNvSpPr>
            <a:spLocks noGrp="1"/>
          </p:cNvSpPr>
          <p:nvPr>
            <p:ph type="pic" sz="quarter" idx="27"/>
          </p:nvPr>
        </p:nvSpPr>
        <p:spPr>
          <a:xfrm>
            <a:off x="548640" y="2606040"/>
            <a:ext cx="457200" cy="45720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40899688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0" name="Title Placeholder 1">
            <a:extLst>
              <a:ext uri="{FF2B5EF4-FFF2-40B4-BE49-F238E27FC236}">
                <a16:creationId xmlns:a16="http://schemas.microsoft.com/office/drawing/2014/main" id="{A825D8F4-83AF-D049-A41F-15313F03E421}"/>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4ABD584-C41D-DE46-B04A-856950242CC2}"/>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16" name="Content Placeholder 16">
            <a:extLst>
              <a:ext uri="{FF2B5EF4-FFF2-40B4-BE49-F238E27FC236}">
                <a16:creationId xmlns:a16="http://schemas.microsoft.com/office/drawing/2014/main" id="{0DD1DC34-95D6-D24B-8A72-A4CB6E01B7BD}"/>
              </a:ext>
            </a:extLst>
          </p:cNvPr>
          <p:cNvSpPr>
            <a:spLocks noGrp="1"/>
          </p:cNvSpPr>
          <p:nvPr>
            <p:ph sz="quarter" idx="24"/>
          </p:nvPr>
        </p:nvSpPr>
        <p:spPr>
          <a:xfrm>
            <a:off x="7507223"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6">
            <a:extLst>
              <a:ext uri="{FF2B5EF4-FFF2-40B4-BE49-F238E27FC236}">
                <a16:creationId xmlns:a16="http://schemas.microsoft.com/office/drawing/2014/main" id="{1BB55966-E319-BB4E-854B-6AF59363D892}"/>
              </a:ext>
            </a:extLst>
          </p:cNvPr>
          <p:cNvSpPr>
            <a:spLocks noGrp="1"/>
          </p:cNvSpPr>
          <p:nvPr>
            <p:ph sz="quarter" idx="25"/>
          </p:nvPr>
        </p:nvSpPr>
        <p:spPr>
          <a:xfrm>
            <a:off x="457200"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6">
            <a:extLst>
              <a:ext uri="{FF2B5EF4-FFF2-40B4-BE49-F238E27FC236}">
                <a16:creationId xmlns:a16="http://schemas.microsoft.com/office/drawing/2014/main" id="{2ABB3C1C-C1CF-0043-8FDC-F8E23EEA6469}"/>
              </a:ext>
            </a:extLst>
          </p:cNvPr>
          <p:cNvSpPr>
            <a:spLocks noGrp="1"/>
          </p:cNvSpPr>
          <p:nvPr>
            <p:ph sz="quarter" idx="26"/>
          </p:nvPr>
        </p:nvSpPr>
        <p:spPr>
          <a:xfrm>
            <a:off x="1867205"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6">
            <a:extLst>
              <a:ext uri="{FF2B5EF4-FFF2-40B4-BE49-F238E27FC236}">
                <a16:creationId xmlns:a16="http://schemas.microsoft.com/office/drawing/2014/main" id="{AEE8773B-51B4-4848-9452-105C682048E4}"/>
              </a:ext>
            </a:extLst>
          </p:cNvPr>
          <p:cNvSpPr>
            <a:spLocks noGrp="1"/>
          </p:cNvSpPr>
          <p:nvPr>
            <p:ph sz="quarter" idx="27"/>
          </p:nvPr>
        </p:nvSpPr>
        <p:spPr>
          <a:xfrm>
            <a:off x="3277210"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6">
            <a:extLst>
              <a:ext uri="{FF2B5EF4-FFF2-40B4-BE49-F238E27FC236}">
                <a16:creationId xmlns:a16="http://schemas.microsoft.com/office/drawing/2014/main" id="{D37DBF26-819A-044A-8203-9EF8876D2E59}"/>
              </a:ext>
            </a:extLst>
          </p:cNvPr>
          <p:cNvSpPr>
            <a:spLocks noGrp="1"/>
          </p:cNvSpPr>
          <p:nvPr>
            <p:ph sz="quarter" idx="28"/>
          </p:nvPr>
        </p:nvSpPr>
        <p:spPr>
          <a:xfrm>
            <a:off x="4687215"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6">
            <a:extLst>
              <a:ext uri="{FF2B5EF4-FFF2-40B4-BE49-F238E27FC236}">
                <a16:creationId xmlns:a16="http://schemas.microsoft.com/office/drawing/2014/main" id="{DB68EE0B-1C50-B741-AA70-8E5CD6E074CA}"/>
              </a:ext>
            </a:extLst>
          </p:cNvPr>
          <p:cNvSpPr>
            <a:spLocks noGrp="1"/>
          </p:cNvSpPr>
          <p:nvPr>
            <p:ph sz="quarter" idx="29"/>
          </p:nvPr>
        </p:nvSpPr>
        <p:spPr>
          <a:xfrm>
            <a:off x="6097220"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8335568"/>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up_Icon-Comparison-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9" name="Pentagon 3">
            <a:extLst>
              <a:ext uri="{FF2B5EF4-FFF2-40B4-BE49-F238E27FC236}">
                <a16:creationId xmlns:a16="http://schemas.microsoft.com/office/drawing/2014/main" id="{7CED10E5-CA55-7D41-B480-D7D01A509844}"/>
              </a:ext>
            </a:extLst>
          </p:cNvPr>
          <p:cNvSpPr/>
          <p:nvPr userDrawn="1"/>
        </p:nvSpPr>
        <p:spPr>
          <a:xfrm>
            <a:off x="457200" y="356616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7DA78D15-1D67-0140-959E-87D0FD7FB87E}"/>
              </a:ext>
            </a:extLst>
          </p:cNvPr>
          <p:cNvSpPr>
            <a:spLocks noGrp="1"/>
          </p:cNvSpPr>
          <p:nvPr>
            <p:ph type="body" sz="quarter" idx="26"/>
          </p:nvPr>
        </p:nvSpPr>
        <p:spPr>
          <a:xfrm>
            <a:off x="1097282" y="370332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6705BEB1-FEA8-2A46-BF0A-2442A489BCE6}"/>
              </a:ext>
            </a:extLst>
          </p:cNvPr>
          <p:cNvSpPr>
            <a:spLocks noGrp="1"/>
          </p:cNvSpPr>
          <p:nvPr>
            <p:ph type="pic" sz="quarter" idx="27"/>
          </p:nvPr>
        </p:nvSpPr>
        <p:spPr>
          <a:xfrm>
            <a:off x="548641" y="388620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22" name="Pentagon 3">
            <a:extLst>
              <a:ext uri="{FF2B5EF4-FFF2-40B4-BE49-F238E27FC236}">
                <a16:creationId xmlns:a16="http://schemas.microsoft.com/office/drawing/2014/main" id="{3BDA3C3B-9E17-9242-8B09-932B66A3A47B}"/>
              </a:ext>
            </a:extLst>
          </p:cNvPr>
          <p:cNvSpPr/>
          <p:nvPr userDrawn="1"/>
        </p:nvSpPr>
        <p:spPr>
          <a:xfrm>
            <a:off x="457199" y="228600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
            <a:extLst>
              <a:ext uri="{FF2B5EF4-FFF2-40B4-BE49-F238E27FC236}">
                <a16:creationId xmlns:a16="http://schemas.microsoft.com/office/drawing/2014/main" id="{6048AA4E-D65F-A24E-8410-2C5017C27E86}"/>
              </a:ext>
            </a:extLst>
          </p:cNvPr>
          <p:cNvSpPr>
            <a:spLocks noGrp="1"/>
          </p:cNvSpPr>
          <p:nvPr>
            <p:ph type="body" sz="quarter" idx="22"/>
          </p:nvPr>
        </p:nvSpPr>
        <p:spPr>
          <a:xfrm>
            <a:off x="1097281" y="242316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DD2A27E-702B-4242-9E79-1DAB8808696F}"/>
              </a:ext>
            </a:extLst>
          </p:cNvPr>
          <p:cNvSpPr>
            <a:spLocks noGrp="1"/>
          </p:cNvSpPr>
          <p:nvPr>
            <p:ph type="pic" sz="quarter" idx="23"/>
          </p:nvPr>
        </p:nvSpPr>
        <p:spPr>
          <a:xfrm>
            <a:off x="548640" y="260604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25" name="Pentagon 3">
            <a:extLst>
              <a:ext uri="{FF2B5EF4-FFF2-40B4-BE49-F238E27FC236}">
                <a16:creationId xmlns:a16="http://schemas.microsoft.com/office/drawing/2014/main" id="{5A6EBE46-DF66-D747-B363-F1E55F6D899F}"/>
              </a:ext>
            </a:extLst>
          </p:cNvPr>
          <p:cNvSpPr/>
          <p:nvPr userDrawn="1"/>
        </p:nvSpPr>
        <p:spPr>
          <a:xfrm>
            <a:off x="457199" y="100584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
            <a:extLst>
              <a:ext uri="{FF2B5EF4-FFF2-40B4-BE49-F238E27FC236}">
                <a16:creationId xmlns:a16="http://schemas.microsoft.com/office/drawing/2014/main" id="{8DA80F39-2A89-D643-B734-4C86C9CA72CF}"/>
              </a:ext>
            </a:extLst>
          </p:cNvPr>
          <p:cNvSpPr>
            <a:spLocks noGrp="1"/>
          </p:cNvSpPr>
          <p:nvPr>
            <p:ph type="body" sz="quarter" idx="28"/>
          </p:nvPr>
        </p:nvSpPr>
        <p:spPr>
          <a:xfrm>
            <a:off x="1097281" y="114300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F4B7CD13-A03C-8E4C-930F-EDB176A59CB8}"/>
              </a:ext>
            </a:extLst>
          </p:cNvPr>
          <p:cNvSpPr>
            <a:spLocks noGrp="1"/>
          </p:cNvSpPr>
          <p:nvPr>
            <p:ph type="pic" sz="quarter" idx="29"/>
          </p:nvPr>
        </p:nvSpPr>
        <p:spPr>
          <a:xfrm>
            <a:off x="548640" y="1325880"/>
            <a:ext cx="457200" cy="45720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122714582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up_Icon-Comparison-1">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1001332"/>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05842" y="1092772"/>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0" y="1092772"/>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417942069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5-up_Icon-Comparison-2">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00133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092772"/>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092772"/>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2" name="Pentagon 21">
            <a:extLst>
              <a:ext uri="{FF2B5EF4-FFF2-40B4-BE49-F238E27FC236}">
                <a16:creationId xmlns:a16="http://schemas.microsoft.com/office/drawing/2014/main" id="{279D1B5A-918F-6844-9595-965317EB1A5B}"/>
              </a:ext>
            </a:extLst>
          </p:cNvPr>
          <p:cNvSpPr/>
          <p:nvPr userDrawn="1"/>
        </p:nvSpPr>
        <p:spPr>
          <a:xfrm>
            <a:off x="457199" y="178349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
            <a:extLst>
              <a:ext uri="{FF2B5EF4-FFF2-40B4-BE49-F238E27FC236}">
                <a16:creationId xmlns:a16="http://schemas.microsoft.com/office/drawing/2014/main" id="{ACF60D44-3D02-6C4E-BA66-E9FB9411E483}"/>
              </a:ext>
            </a:extLst>
          </p:cNvPr>
          <p:cNvSpPr>
            <a:spLocks noGrp="1"/>
          </p:cNvSpPr>
          <p:nvPr>
            <p:ph type="body" sz="quarter" idx="20"/>
          </p:nvPr>
        </p:nvSpPr>
        <p:spPr>
          <a:xfrm>
            <a:off x="1005842"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EBEB1CBB-C930-EF47-8469-B10E46F45435}"/>
              </a:ext>
            </a:extLst>
          </p:cNvPr>
          <p:cNvSpPr>
            <a:spLocks noGrp="1"/>
          </p:cNvSpPr>
          <p:nvPr>
            <p:ph type="pic" sz="quarter" idx="21"/>
          </p:nvPr>
        </p:nvSpPr>
        <p:spPr>
          <a:xfrm>
            <a:off x="548640" y="1874930"/>
            <a:ext cx="365760" cy="36576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8218559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up_Icon-Comparison-3">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100133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1092772"/>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1092772"/>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2" name="Pentagon 21">
            <a:extLst>
              <a:ext uri="{FF2B5EF4-FFF2-40B4-BE49-F238E27FC236}">
                <a16:creationId xmlns:a16="http://schemas.microsoft.com/office/drawing/2014/main" id="{E171D4B5-A856-014D-8F03-9B7A4C1D612A}"/>
              </a:ext>
            </a:extLst>
          </p:cNvPr>
          <p:cNvSpPr/>
          <p:nvPr userDrawn="1"/>
        </p:nvSpPr>
        <p:spPr>
          <a:xfrm>
            <a:off x="457199" y="25611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
            <a:extLst>
              <a:ext uri="{FF2B5EF4-FFF2-40B4-BE49-F238E27FC236}">
                <a16:creationId xmlns:a16="http://schemas.microsoft.com/office/drawing/2014/main" id="{ED689050-C25C-4D46-ADC2-9CD9F8A4C455}"/>
              </a:ext>
            </a:extLst>
          </p:cNvPr>
          <p:cNvSpPr>
            <a:spLocks noGrp="1"/>
          </p:cNvSpPr>
          <p:nvPr>
            <p:ph type="body" sz="quarter" idx="20"/>
          </p:nvPr>
        </p:nvSpPr>
        <p:spPr>
          <a:xfrm>
            <a:off x="1005842"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0B622C74-A150-7A40-B82C-06195F946239}"/>
              </a:ext>
            </a:extLst>
          </p:cNvPr>
          <p:cNvSpPr>
            <a:spLocks noGrp="1"/>
          </p:cNvSpPr>
          <p:nvPr>
            <p:ph type="pic" sz="quarter" idx="21"/>
          </p:nvPr>
        </p:nvSpPr>
        <p:spPr>
          <a:xfrm>
            <a:off x="548640" y="2652580"/>
            <a:ext cx="365760" cy="36576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401776576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up_Icon-Comparison-4">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10972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109728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2" name="Pentagon 21">
            <a:extLst>
              <a:ext uri="{FF2B5EF4-FFF2-40B4-BE49-F238E27FC236}">
                <a16:creationId xmlns:a16="http://schemas.microsoft.com/office/drawing/2014/main" id="{F539F832-8B32-5D43-A622-5BFB01C59801}"/>
              </a:ext>
            </a:extLst>
          </p:cNvPr>
          <p:cNvSpPr/>
          <p:nvPr userDrawn="1"/>
        </p:nvSpPr>
        <p:spPr>
          <a:xfrm>
            <a:off x="457199" y="333879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
            <a:extLst>
              <a:ext uri="{FF2B5EF4-FFF2-40B4-BE49-F238E27FC236}">
                <a16:creationId xmlns:a16="http://schemas.microsoft.com/office/drawing/2014/main" id="{DA3E8711-8E72-DC47-BF57-2E40F019F406}"/>
              </a:ext>
            </a:extLst>
          </p:cNvPr>
          <p:cNvSpPr>
            <a:spLocks noGrp="1"/>
          </p:cNvSpPr>
          <p:nvPr>
            <p:ph type="body" sz="quarter" idx="20"/>
          </p:nvPr>
        </p:nvSpPr>
        <p:spPr>
          <a:xfrm>
            <a:off x="1005842"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72471057-474B-6B42-A533-B0BA9A57F57F}"/>
              </a:ext>
            </a:extLst>
          </p:cNvPr>
          <p:cNvSpPr>
            <a:spLocks noGrp="1"/>
          </p:cNvSpPr>
          <p:nvPr>
            <p:ph type="pic" sz="quarter" idx="21"/>
          </p:nvPr>
        </p:nvSpPr>
        <p:spPr>
          <a:xfrm>
            <a:off x="548640" y="3430230"/>
            <a:ext cx="365760" cy="36576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15949852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5-up_Icon-Comparison-5">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1007674"/>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411480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05842" y="420624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0" y="420624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1099114"/>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1099114"/>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329077425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up_Comparison-1">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10058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1097280"/>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5703067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up_Comparison-2">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005834"/>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36"/>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87"/>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76"/>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27"/>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097274"/>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7" name="Pentagon 16">
            <a:extLst>
              <a:ext uri="{FF2B5EF4-FFF2-40B4-BE49-F238E27FC236}">
                <a16:creationId xmlns:a16="http://schemas.microsoft.com/office/drawing/2014/main" id="{26E51640-1A5F-2440-9B2C-FF6426F59B01}"/>
              </a:ext>
            </a:extLst>
          </p:cNvPr>
          <p:cNvSpPr/>
          <p:nvPr userDrawn="1"/>
        </p:nvSpPr>
        <p:spPr>
          <a:xfrm>
            <a:off x="457199" y="1783485"/>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18A3F250-F98A-1644-AC9F-6BE8E7E277EA}"/>
              </a:ext>
            </a:extLst>
          </p:cNvPr>
          <p:cNvSpPr>
            <a:spLocks noGrp="1"/>
          </p:cNvSpPr>
          <p:nvPr>
            <p:ph type="body" sz="quarter" idx="29"/>
          </p:nvPr>
        </p:nvSpPr>
        <p:spPr>
          <a:xfrm>
            <a:off x="548641" y="1874925"/>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9136903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up_Comparison-3">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005843"/>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178349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1874932"/>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097283"/>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7" name="Pentagon 16">
            <a:extLst>
              <a:ext uri="{FF2B5EF4-FFF2-40B4-BE49-F238E27FC236}">
                <a16:creationId xmlns:a16="http://schemas.microsoft.com/office/drawing/2014/main" id="{74FCF5F7-E758-904C-95A7-C68F6AAC89B0}"/>
              </a:ext>
            </a:extLst>
          </p:cNvPr>
          <p:cNvSpPr/>
          <p:nvPr userDrawn="1"/>
        </p:nvSpPr>
        <p:spPr>
          <a:xfrm>
            <a:off x="457199" y="2561141"/>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ABF1C41C-B671-5142-BD30-FEEE76B2EDCD}"/>
              </a:ext>
            </a:extLst>
          </p:cNvPr>
          <p:cNvSpPr>
            <a:spLocks noGrp="1"/>
          </p:cNvSpPr>
          <p:nvPr>
            <p:ph type="body" sz="quarter" idx="29"/>
          </p:nvPr>
        </p:nvSpPr>
        <p:spPr>
          <a:xfrm>
            <a:off x="548641" y="2652581"/>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5717868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up_Comparison-4">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3338789"/>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3430229"/>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9" name="Pentagon 35">
            <a:extLst>
              <a:ext uri="{FF2B5EF4-FFF2-40B4-BE49-F238E27FC236}">
                <a16:creationId xmlns:a16="http://schemas.microsoft.com/office/drawing/2014/main" id="{0BADB6F4-315D-744C-A4DC-64DF6E0A0FCF}"/>
              </a:ext>
            </a:extLst>
          </p:cNvPr>
          <p:cNvSpPr/>
          <p:nvPr userDrawn="1"/>
        </p:nvSpPr>
        <p:spPr>
          <a:xfrm>
            <a:off x="457199"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2">
            <a:extLst>
              <a:ext uri="{FF2B5EF4-FFF2-40B4-BE49-F238E27FC236}">
                <a16:creationId xmlns:a16="http://schemas.microsoft.com/office/drawing/2014/main" id="{4794DE5F-6C58-F84B-986C-8BCE5BE6104D}"/>
              </a:ext>
            </a:extLst>
          </p:cNvPr>
          <p:cNvSpPr>
            <a:spLocks noGrp="1"/>
          </p:cNvSpPr>
          <p:nvPr>
            <p:ph type="body" sz="quarter" idx="29"/>
          </p:nvPr>
        </p:nvSpPr>
        <p:spPr>
          <a:xfrm>
            <a:off x="548641" y="10972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090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debars_L-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3986403"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10665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up_Comparison-5">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41164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4207880"/>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7" name="Pentagon 35">
            <a:extLst>
              <a:ext uri="{FF2B5EF4-FFF2-40B4-BE49-F238E27FC236}">
                <a16:creationId xmlns:a16="http://schemas.microsoft.com/office/drawing/2014/main" id="{1ED8C2B0-BE9A-BE4F-87D4-70DF05F73B87}"/>
              </a:ext>
            </a:extLst>
          </p:cNvPr>
          <p:cNvSpPr/>
          <p:nvPr userDrawn="1"/>
        </p:nvSpPr>
        <p:spPr>
          <a:xfrm>
            <a:off x="457199"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2BD2AFB2-CE46-F949-8AF9-1A3BD70C2C7A}"/>
              </a:ext>
            </a:extLst>
          </p:cNvPr>
          <p:cNvSpPr>
            <a:spLocks noGrp="1"/>
          </p:cNvSpPr>
          <p:nvPr>
            <p:ph type="body" sz="quarter" idx="29"/>
          </p:nvPr>
        </p:nvSpPr>
        <p:spPr>
          <a:xfrm>
            <a:off x="548641" y="10972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2341083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Left-Colorbloc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457200" y="1005839"/>
            <a:ext cx="1847089" cy="3657600"/>
          </a:xfrm>
          <a:solidFill>
            <a:schemeClr val="accent1"/>
          </a:solidFill>
        </p:spPr>
        <p:txBody>
          <a:bodyPr lIns="118872" tIns="1234440" rIns="118872" bIns="118872" anchor="t" anchorCtr="0">
            <a:normAutofit/>
          </a:bodyPr>
          <a:lstStyle>
            <a:lvl1pPr marL="0" indent="0">
              <a:buNone/>
              <a:defRPr sz="12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FAA9325F-EAEC-7D47-B015-1BA910E1DAB0}"/>
              </a:ext>
            </a:extLst>
          </p:cNvPr>
          <p:cNvSpPr>
            <a:spLocks noGrp="1"/>
          </p:cNvSpPr>
          <p:nvPr>
            <p:ph type="body" sz="quarter" idx="21"/>
          </p:nvPr>
        </p:nvSpPr>
        <p:spPr>
          <a:xfrm>
            <a:off x="571500" y="1738763"/>
            <a:ext cx="1618488" cy="352425"/>
          </a:xfrm>
        </p:spPr>
        <p:txBody>
          <a:bodyPr/>
          <a:lstStyle>
            <a:lvl1pPr marL="0" indent="0">
              <a:buNone/>
              <a:defRPr b="1">
                <a:solidFill>
                  <a:schemeClr val="bg1"/>
                </a:solidFill>
              </a:defRPr>
            </a:lvl1pPr>
          </a:lstStyle>
          <a:p>
            <a:pPr lvl="0"/>
            <a:r>
              <a:rPr lang="en-US"/>
              <a:t>Click to edit Master text styles</a:t>
            </a:r>
          </a:p>
        </p:txBody>
      </p:sp>
      <p:sp>
        <p:nvSpPr>
          <p:cNvPr id="7" name="Picture Placeholder 6">
            <a:extLst>
              <a:ext uri="{FF2B5EF4-FFF2-40B4-BE49-F238E27FC236}">
                <a16:creationId xmlns:a16="http://schemas.microsoft.com/office/drawing/2014/main" id="{3D4A2E9E-05AC-D745-A3AE-514E5BC97483}"/>
              </a:ext>
            </a:extLst>
          </p:cNvPr>
          <p:cNvSpPr>
            <a:spLocks noGrp="1"/>
          </p:cNvSpPr>
          <p:nvPr>
            <p:ph type="pic" sz="quarter" idx="22"/>
          </p:nvPr>
        </p:nvSpPr>
        <p:spPr>
          <a:xfrm>
            <a:off x="571500" y="1152145"/>
            <a:ext cx="503238" cy="503238"/>
          </a:xfrm>
        </p:spPr>
        <p:txBody>
          <a:bodyPr lIns="0" anchor="t" anchorCtr="0">
            <a:normAutofit/>
          </a:bodyPr>
          <a:lstStyle>
            <a:lvl1pPr marL="0" indent="0" algn="l">
              <a:buNone/>
              <a:defRPr sz="800">
                <a:solidFill>
                  <a:schemeClr val="bg1"/>
                </a:solidFill>
              </a:defRPr>
            </a:lvl1pPr>
          </a:lstStyle>
          <a:p>
            <a:r>
              <a:rPr lang="en-US" dirty="0"/>
              <a:t>Click icon to add picture</a:t>
            </a:r>
          </a:p>
        </p:txBody>
      </p:sp>
    </p:spTree>
    <p:extLst>
      <p:ext uri="{BB962C8B-B14F-4D97-AF65-F5344CB8AC3E}">
        <p14:creationId xmlns:p14="http://schemas.microsoft.com/office/powerpoint/2010/main" val="293978790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4498BB-04D6-BF4F-9A84-E080C8D2E884}"/>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6" name="Title Placeholder 1">
            <a:extLst>
              <a:ext uri="{FF2B5EF4-FFF2-40B4-BE49-F238E27FC236}">
                <a16:creationId xmlns:a16="http://schemas.microsoft.com/office/drawing/2014/main" id="{75427C15-CB84-6449-ACA0-C9DA5EAB9EB0}"/>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19B21759-BBC4-D34D-882D-81D79E6DF7DB}"/>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Tree>
    <p:extLst>
      <p:ext uri="{BB962C8B-B14F-4D97-AF65-F5344CB8AC3E}">
        <p14:creationId xmlns:p14="http://schemas.microsoft.com/office/powerpoint/2010/main" val="156536658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57C734-5149-FF42-BA51-67CF9B6A2DFB}"/>
              </a:ext>
            </a:extLst>
          </p:cNvPr>
          <p:cNvSpPr/>
          <p:nvPr userDrawn="1"/>
        </p:nvSpPr>
        <p:spPr>
          <a:xfrm>
            <a:off x="369394" y="4640013"/>
            <a:ext cx="8512709" cy="42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dirty="0"/>
          </a:p>
        </p:txBody>
      </p:sp>
    </p:spTree>
    <p:extLst>
      <p:ext uri="{BB962C8B-B14F-4D97-AF65-F5344CB8AC3E}">
        <p14:creationId xmlns:p14="http://schemas.microsoft.com/office/powerpoint/2010/main" val="60509644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2_blank 1">
  <p:cSld name="2_blank 1">
    <p:spTree>
      <p:nvGrpSpPr>
        <p:cNvPr id="1" name="Shape 654"/>
        <p:cNvGrpSpPr/>
        <p:nvPr/>
      </p:nvGrpSpPr>
      <p:grpSpPr>
        <a:xfrm>
          <a:off x="0" y="0"/>
          <a:ext cx="0" cy="0"/>
          <a:chOff x="0" y="0"/>
          <a:chExt cx="0" cy="0"/>
        </a:xfrm>
      </p:grpSpPr>
      <p:sp>
        <p:nvSpPr>
          <p:cNvPr id="655" name="Google Shape;655;p67"/>
          <p:cNvSpPr/>
          <p:nvPr/>
        </p:nvSpPr>
        <p:spPr>
          <a:xfrm>
            <a:off x="571725" y="4344920"/>
            <a:ext cx="8191500" cy="80324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extLst>
      <p:ext uri="{BB962C8B-B14F-4D97-AF65-F5344CB8AC3E}">
        <p14:creationId xmlns:p14="http://schemas.microsoft.com/office/powerpoint/2010/main" val="111265404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4498BB-04D6-BF4F-9A84-E080C8D2E884}"/>
              </a:ext>
            </a:extLst>
          </p:cNvPr>
          <p:cNvSpPr>
            <a:spLocks noGrp="1"/>
          </p:cNvSpPr>
          <p:nvPr>
            <p:ph type="ftr" sz="quarter" idx="11"/>
          </p:nvPr>
        </p:nvSpPr>
        <p:spPr/>
        <p:txBody>
          <a:bodyPr/>
          <a:lstStyle>
            <a:lvl1pPr>
              <a:defRPr b="0">
                <a:solidFill>
                  <a:schemeClr val="bg2">
                    <a:lumMod val="90000"/>
                  </a:schemeClr>
                </a:solidFill>
              </a:defRPr>
            </a:lvl1pPr>
          </a:lstStyle>
          <a:p>
            <a:r>
              <a:rPr lang="en-US" b="1" dirty="0"/>
              <a:t>UNRESTRICTED  - Redistributable for public use.  |   © 2021 Apervita, Inc. All Rights Reserved.</a:t>
            </a:r>
            <a:endParaRPr lang="en-US" dirty="0"/>
          </a:p>
        </p:txBody>
      </p:sp>
      <p:sp>
        <p:nvSpPr>
          <p:cNvPr id="7" name="Slide Number Placeholder 5">
            <a:extLst>
              <a:ext uri="{FF2B5EF4-FFF2-40B4-BE49-F238E27FC236}">
                <a16:creationId xmlns:a16="http://schemas.microsoft.com/office/drawing/2014/main" id="{19B21759-BBC4-D34D-882D-81D79E6DF7DB}"/>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8" name="Title Placeholder 1">
            <a:extLst>
              <a:ext uri="{FF2B5EF4-FFF2-40B4-BE49-F238E27FC236}">
                <a16:creationId xmlns:a16="http://schemas.microsoft.com/office/drawing/2014/main" id="{9AEFF84B-E699-8546-9B26-B47CB1ABEF3C}"/>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9" name="Subtitle 2">
            <a:extLst>
              <a:ext uri="{FF2B5EF4-FFF2-40B4-BE49-F238E27FC236}">
                <a16:creationId xmlns:a16="http://schemas.microsoft.com/office/drawing/2014/main" id="{93BC40DD-F3CF-2641-A017-01C7B58ABD8D}"/>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5029197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_Slide-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191"/>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200400"/>
            <a:ext cx="8229600" cy="640080"/>
          </a:xfrm>
        </p:spPr>
        <p:txBody>
          <a:bodyPr anchor="t" anchorCtr="0"/>
          <a:lstStyle>
            <a:lvl1pPr algn="ctr">
              <a:lnSpc>
                <a:spcPct val="100000"/>
              </a:lnSpc>
              <a:defRPr sz="22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31920"/>
            <a:ext cx="8229600" cy="731520"/>
          </a:xfrm>
        </p:spPr>
        <p:txBody>
          <a:bodyPr>
            <a:noAutofit/>
          </a:bodyPr>
          <a:lstStyle>
            <a:lvl1pPr marL="0" indent="0" algn="ctr">
              <a:lnSpc>
                <a:spcPct val="100000"/>
              </a:lnSpc>
              <a:spcBef>
                <a:spcPts val="0"/>
              </a:spcBef>
              <a:buNone/>
              <a:defRPr sz="16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Date Placeholder 7">
            <a:extLst>
              <a:ext uri="{FF2B5EF4-FFF2-40B4-BE49-F238E27FC236}">
                <a16:creationId xmlns:a16="http://schemas.microsoft.com/office/drawing/2014/main" id="{1B794680-E632-DB45-8311-048878E60D52}"/>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Tree>
    <p:extLst>
      <p:ext uri="{BB962C8B-B14F-4D97-AF65-F5344CB8AC3E}">
        <p14:creationId xmlns:p14="http://schemas.microsoft.com/office/powerpoint/2010/main" val="26739091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_Slide-2">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F7EAEA93-9C77-7F4C-A0A7-AA37C3F0B601}"/>
              </a:ext>
            </a:extLst>
          </p:cNvPr>
          <p:cNvPicPr>
            <a:picLocks noChangeAspect="1"/>
          </p:cNvPicPr>
          <p:nvPr userDrawn="1"/>
        </p:nvPicPr>
        <p:blipFill>
          <a:blip r:embed="rId2"/>
          <a:stretch>
            <a:fillRect/>
          </a:stretch>
        </p:blipFill>
        <p:spPr>
          <a:xfrm>
            <a:off x="0" y="0"/>
            <a:ext cx="9144000" cy="5138928"/>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Date Placeholder 7">
            <a:extLst>
              <a:ext uri="{FF2B5EF4-FFF2-40B4-BE49-F238E27FC236}">
                <a16:creationId xmlns:a16="http://schemas.microsoft.com/office/drawing/2014/main" id="{1B794680-E632-DB45-8311-048878E60D52}"/>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
        <p:nvSpPr>
          <p:cNvPr id="13" name="Title 1">
            <a:extLst>
              <a:ext uri="{FF2B5EF4-FFF2-40B4-BE49-F238E27FC236}">
                <a16:creationId xmlns:a16="http://schemas.microsoft.com/office/drawing/2014/main" id="{95A7732F-ADB8-D74F-B9D6-FD55EB602939}"/>
              </a:ext>
            </a:extLst>
          </p:cNvPr>
          <p:cNvSpPr>
            <a:spLocks noGrp="1"/>
          </p:cNvSpPr>
          <p:nvPr>
            <p:ph type="ctrTitle"/>
          </p:nvPr>
        </p:nvSpPr>
        <p:spPr>
          <a:xfrm>
            <a:off x="457200" y="3200400"/>
            <a:ext cx="8229600" cy="640080"/>
          </a:xfrm>
        </p:spPr>
        <p:txBody>
          <a:bodyPr anchor="t" anchorCtr="0"/>
          <a:lstStyle>
            <a:lvl1pPr algn="ctr">
              <a:lnSpc>
                <a:spcPct val="100000"/>
              </a:lnSpc>
              <a:defRPr sz="2200" b="1" baseline="0">
                <a:solidFill>
                  <a:schemeClr val="bg1"/>
                </a:solidFill>
                <a:latin typeface="+mj-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59F09EE2-AD18-4446-9F9B-4A0CB16B3A0C}"/>
              </a:ext>
            </a:extLst>
          </p:cNvPr>
          <p:cNvSpPr>
            <a:spLocks noGrp="1"/>
          </p:cNvSpPr>
          <p:nvPr>
            <p:ph type="subTitle" idx="1"/>
          </p:nvPr>
        </p:nvSpPr>
        <p:spPr>
          <a:xfrm>
            <a:off x="457200" y="3931920"/>
            <a:ext cx="8229600" cy="731520"/>
          </a:xfrm>
        </p:spPr>
        <p:txBody>
          <a:bodyPr>
            <a:noAutofit/>
          </a:bodyPr>
          <a:lstStyle>
            <a:lvl1pPr marL="0" indent="0" algn="ctr">
              <a:lnSpc>
                <a:spcPct val="100000"/>
              </a:lnSpc>
              <a:spcBef>
                <a:spcPts val="0"/>
              </a:spcBef>
              <a:buNone/>
              <a:defRPr sz="16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4437209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_Slide-2-doubl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F7EAEA93-9C77-7F4C-A0A7-AA37C3F0B601}"/>
              </a:ext>
            </a:extLst>
          </p:cNvPr>
          <p:cNvPicPr>
            <a:picLocks noChangeAspect="1"/>
          </p:cNvPicPr>
          <p:nvPr userDrawn="1"/>
        </p:nvPicPr>
        <p:blipFill>
          <a:blip r:embed="rId2"/>
          <a:stretch>
            <a:fillRect/>
          </a:stretch>
        </p:blipFill>
        <p:spPr>
          <a:xfrm>
            <a:off x="0" y="9335"/>
            <a:ext cx="9144000" cy="5138928"/>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Date Placeholder 7">
            <a:extLst>
              <a:ext uri="{FF2B5EF4-FFF2-40B4-BE49-F238E27FC236}">
                <a16:creationId xmlns:a16="http://schemas.microsoft.com/office/drawing/2014/main" id="{1B794680-E632-DB45-8311-048878E60D52}"/>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
        <p:nvSpPr>
          <p:cNvPr id="13" name="Title 1">
            <a:extLst>
              <a:ext uri="{FF2B5EF4-FFF2-40B4-BE49-F238E27FC236}">
                <a16:creationId xmlns:a16="http://schemas.microsoft.com/office/drawing/2014/main" id="{95A7732F-ADB8-D74F-B9D6-FD55EB602939}"/>
              </a:ext>
            </a:extLst>
          </p:cNvPr>
          <p:cNvSpPr>
            <a:spLocks noGrp="1"/>
          </p:cNvSpPr>
          <p:nvPr>
            <p:ph type="ctrTitle"/>
          </p:nvPr>
        </p:nvSpPr>
        <p:spPr>
          <a:xfrm>
            <a:off x="457200" y="3200400"/>
            <a:ext cx="8229600" cy="640080"/>
          </a:xfrm>
        </p:spPr>
        <p:txBody>
          <a:bodyPr anchor="t" anchorCtr="0"/>
          <a:lstStyle>
            <a:lvl1pPr algn="ctr">
              <a:lnSpc>
                <a:spcPct val="100000"/>
              </a:lnSpc>
              <a:defRPr sz="2200" b="1" baseline="0">
                <a:solidFill>
                  <a:schemeClr val="bg1"/>
                </a:solidFill>
                <a:latin typeface="+mj-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59F09EE2-AD18-4446-9F9B-4A0CB16B3A0C}"/>
              </a:ext>
            </a:extLst>
          </p:cNvPr>
          <p:cNvSpPr>
            <a:spLocks noGrp="1"/>
          </p:cNvSpPr>
          <p:nvPr>
            <p:ph type="subTitle" idx="1"/>
          </p:nvPr>
        </p:nvSpPr>
        <p:spPr>
          <a:xfrm>
            <a:off x="457200" y="3931920"/>
            <a:ext cx="4005072" cy="731520"/>
          </a:xfrm>
        </p:spPr>
        <p:txBody>
          <a:bodyPr>
            <a:noAutofit/>
          </a:bodyPr>
          <a:lstStyle>
            <a:lvl1pPr marL="0" indent="0" algn="ctr">
              <a:lnSpc>
                <a:spcPct val="100000"/>
              </a:lnSpc>
              <a:spcBef>
                <a:spcPts val="0"/>
              </a:spcBef>
              <a:buNone/>
              <a:defRPr sz="16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6" name="Text Placeholder 5">
            <a:extLst>
              <a:ext uri="{FF2B5EF4-FFF2-40B4-BE49-F238E27FC236}">
                <a16:creationId xmlns:a16="http://schemas.microsoft.com/office/drawing/2014/main" id="{A2298B22-73EC-0D4F-A517-84FD5245A917}"/>
              </a:ext>
            </a:extLst>
          </p:cNvPr>
          <p:cNvSpPr>
            <a:spLocks noGrp="1"/>
          </p:cNvSpPr>
          <p:nvPr>
            <p:ph type="body" sz="quarter" idx="12"/>
          </p:nvPr>
        </p:nvSpPr>
        <p:spPr>
          <a:xfrm>
            <a:off x="4683125" y="3931920"/>
            <a:ext cx="4003675" cy="731837"/>
          </a:xfrm>
        </p:spPr>
        <p:txBody>
          <a:bodyPr/>
          <a:lstStyle>
            <a:lvl1pPr marL="6350" indent="-6350" algn="ctr">
              <a:buNone/>
              <a:tabLst/>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4063199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_Slide-2-tripl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F7EAEA93-9C77-7F4C-A0A7-AA37C3F0B601}"/>
              </a:ext>
            </a:extLst>
          </p:cNvPr>
          <p:cNvPicPr>
            <a:picLocks noChangeAspect="1"/>
          </p:cNvPicPr>
          <p:nvPr userDrawn="1"/>
        </p:nvPicPr>
        <p:blipFill>
          <a:blip r:embed="rId2"/>
          <a:stretch>
            <a:fillRect/>
          </a:stretch>
        </p:blipFill>
        <p:spPr>
          <a:xfrm>
            <a:off x="0" y="0"/>
            <a:ext cx="9144000" cy="5138928"/>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Date Placeholder 7">
            <a:extLst>
              <a:ext uri="{FF2B5EF4-FFF2-40B4-BE49-F238E27FC236}">
                <a16:creationId xmlns:a16="http://schemas.microsoft.com/office/drawing/2014/main" id="{1B794680-E632-DB45-8311-048878E60D52}"/>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
        <p:nvSpPr>
          <p:cNvPr id="13" name="Title 1">
            <a:extLst>
              <a:ext uri="{FF2B5EF4-FFF2-40B4-BE49-F238E27FC236}">
                <a16:creationId xmlns:a16="http://schemas.microsoft.com/office/drawing/2014/main" id="{95A7732F-ADB8-D74F-B9D6-FD55EB602939}"/>
              </a:ext>
            </a:extLst>
          </p:cNvPr>
          <p:cNvSpPr>
            <a:spLocks noGrp="1"/>
          </p:cNvSpPr>
          <p:nvPr>
            <p:ph type="ctrTitle"/>
          </p:nvPr>
        </p:nvSpPr>
        <p:spPr>
          <a:xfrm>
            <a:off x="457200" y="3200400"/>
            <a:ext cx="8229600" cy="640080"/>
          </a:xfrm>
        </p:spPr>
        <p:txBody>
          <a:bodyPr anchor="t" anchorCtr="0"/>
          <a:lstStyle>
            <a:lvl1pPr algn="ctr">
              <a:lnSpc>
                <a:spcPct val="100000"/>
              </a:lnSpc>
              <a:defRPr sz="2200" b="1" baseline="0">
                <a:solidFill>
                  <a:schemeClr val="bg1"/>
                </a:solidFill>
                <a:latin typeface="+mj-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59F09EE2-AD18-4446-9F9B-4A0CB16B3A0C}"/>
              </a:ext>
            </a:extLst>
          </p:cNvPr>
          <p:cNvSpPr>
            <a:spLocks noGrp="1"/>
          </p:cNvSpPr>
          <p:nvPr>
            <p:ph type="subTitle" idx="1"/>
          </p:nvPr>
        </p:nvSpPr>
        <p:spPr>
          <a:xfrm>
            <a:off x="3278124" y="3931920"/>
            <a:ext cx="2587752" cy="731520"/>
          </a:xfrm>
        </p:spPr>
        <p:txBody>
          <a:bodyPr>
            <a:noAutofit/>
          </a:bodyPr>
          <a:lstStyle>
            <a:lvl1pPr marL="0" indent="0" algn="ctr">
              <a:lnSpc>
                <a:spcPct val="100000"/>
              </a:lnSpc>
              <a:spcBef>
                <a:spcPts val="0"/>
              </a:spcBef>
              <a:buNone/>
              <a:defRPr sz="14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0" name="Text Placeholder 5">
            <a:extLst>
              <a:ext uri="{FF2B5EF4-FFF2-40B4-BE49-F238E27FC236}">
                <a16:creationId xmlns:a16="http://schemas.microsoft.com/office/drawing/2014/main" id="{3A207BC9-C66B-3F4A-8174-AA81CF7AB209}"/>
              </a:ext>
            </a:extLst>
          </p:cNvPr>
          <p:cNvSpPr>
            <a:spLocks noGrp="1"/>
          </p:cNvSpPr>
          <p:nvPr>
            <p:ph type="body" sz="quarter" idx="12"/>
          </p:nvPr>
        </p:nvSpPr>
        <p:spPr>
          <a:xfrm>
            <a:off x="6099048" y="3931920"/>
            <a:ext cx="2587752" cy="731837"/>
          </a:xfrm>
        </p:spPr>
        <p:txBody>
          <a:bodyPr/>
          <a:lstStyle>
            <a:lvl1pPr marL="6350" indent="-6350" algn="ctr">
              <a:buNone/>
              <a:tabLst/>
              <a:defRPr sz="1400">
                <a:solidFill>
                  <a:schemeClr val="bg1"/>
                </a:solidFill>
              </a:defRPr>
            </a:lvl1pPr>
          </a:lstStyle>
          <a:p>
            <a:pPr lvl="0"/>
            <a:r>
              <a:rPr lang="en-US"/>
              <a:t>Click to edit Master text styles</a:t>
            </a:r>
          </a:p>
        </p:txBody>
      </p:sp>
      <p:sp>
        <p:nvSpPr>
          <p:cNvPr id="15" name="Text Placeholder 5">
            <a:extLst>
              <a:ext uri="{FF2B5EF4-FFF2-40B4-BE49-F238E27FC236}">
                <a16:creationId xmlns:a16="http://schemas.microsoft.com/office/drawing/2014/main" id="{6AFC14D6-5932-6447-B3AB-4EB4CFF936F7}"/>
              </a:ext>
            </a:extLst>
          </p:cNvPr>
          <p:cNvSpPr>
            <a:spLocks noGrp="1"/>
          </p:cNvSpPr>
          <p:nvPr>
            <p:ph type="body" sz="quarter" idx="13"/>
          </p:nvPr>
        </p:nvSpPr>
        <p:spPr>
          <a:xfrm>
            <a:off x="457200" y="3931920"/>
            <a:ext cx="2587752" cy="731837"/>
          </a:xfrm>
        </p:spPr>
        <p:txBody>
          <a:bodyPr/>
          <a:lstStyle>
            <a:lvl1pPr marL="6350" indent="-6350" algn="ctr">
              <a:buNone/>
              <a:tabLst/>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34308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lide_Left-Righ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4763"/>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latin typeface="+mn-lt"/>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3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100"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4247896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debars_L-R+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737360"/>
            <a:ext cx="3986403"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737360"/>
            <a:ext cx="1883664"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737360"/>
            <a:ext cx="1883664"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E3805D47-3FD6-6E43-A523-F648E0B3BA4D}"/>
              </a:ext>
            </a:extLst>
          </p:cNvPr>
          <p:cNvSpPr>
            <a:spLocks noGrp="1"/>
          </p:cNvSpPr>
          <p:nvPr>
            <p:ph sz="quarter" idx="22"/>
          </p:nvPr>
        </p:nvSpPr>
        <p:spPr>
          <a:xfrm>
            <a:off x="457199" y="1005840"/>
            <a:ext cx="8229599"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F1997778-490C-A34D-8BC7-93CC56661FDC}"/>
              </a:ext>
            </a:extLst>
          </p:cNvPr>
          <p:cNvCxnSpPr>
            <a:cxnSpLocks/>
          </p:cNvCxnSpPr>
          <p:nvPr userDrawn="1"/>
        </p:nvCxnSpPr>
        <p:spPr>
          <a:xfrm>
            <a:off x="2459831" y="1645920"/>
            <a:ext cx="0" cy="2999232"/>
          </a:xfrm>
          <a:prstGeom prst="line">
            <a:avLst/>
          </a:prstGeom>
          <a:ln w="6350" cap="rnd">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0CDBB7-1AE3-CA48-B135-CEB14FAF452B}"/>
              </a:ext>
            </a:extLst>
          </p:cNvPr>
          <p:cNvCxnSpPr>
            <a:cxnSpLocks/>
          </p:cNvCxnSpPr>
          <p:nvPr userDrawn="1"/>
        </p:nvCxnSpPr>
        <p:spPr>
          <a:xfrm>
            <a:off x="6684168" y="1645920"/>
            <a:ext cx="0" cy="2999232"/>
          </a:xfrm>
          <a:prstGeom prst="line">
            <a:avLst/>
          </a:prstGeom>
          <a:ln w="6350" cap="rnd">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2757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_Slide-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52CE6A-3A13-B747-A2C6-4F357D490CCC}"/>
              </a:ext>
            </a:extLst>
          </p:cNvPr>
          <p:cNvSpPr/>
          <p:nvPr userDrawn="1"/>
        </p:nvSpPr>
        <p:spPr>
          <a:xfrm>
            <a:off x="0" y="-1"/>
            <a:ext cx="9144000" cy="5148263"/>
          </a:xfrm>
          <a:prstGeom prst="rect">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2"/>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CONFIDENTIAL</a:t>
            </a:r>
            <a:r>
              <a:rPr lang="en-US" dirty="0"/>
              <a:t> – For internal Apervita use only.   |   © 2021 Apervita, Inc. All Rights Reserved.</a:t>
            </a:r>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Date Placeholder 7">
            <a:extLst>
              <a:ext uri="{FF2B5EF4-FFF2-40B4-BE49-F238E27FC236}">
                <a16:creationId xmlns:a16="http://schemas.microsoft.com/office/drawing/2014/main" id="{624C1366-EB87-9247-906C-8A3A4706AC83}"/>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
        <p:nvSpPr>
          <p:cNvPr id="15" name="Title 1">
            <a:extLst>
              <a:ext uri="{FF2B5EF4-FFF2-40B4-BE49-F238E27FC236}">
                <a16:creationId xmlns:a16="http://schemas.microsoft.com/office/drawing/2014/main" id="{E5F4CD8A-6922-F642-8D21-B6FE86AEDB0E}"/>
              </a:ext>
            </a:extLst>
          </p:cNvPr>
          <p:cNvSpPr>
            <a:spLocks noGrp="1"/>
          </p:cNvSpPr>
          <p:nvPr>
            <p:ph type="ctrTitle"/>
          </p:nvPr>
        </p:nvSpPr>
        <p:spPr>
          <a:xfrm>
            <a:off x="457200" y="3200400"/>
            <a:ext cx="8229600" cy="640080"/>
          </a:xfrm>
        </p:spPr>
        <p:txBody>
          <a:bodyPr anchor="t" anchorCtr="0"/>
          <a:lstStyle>
            <a:lvl1pPr algn="ctr">
              <a:lnSpc>
                <a:spcPct val="100000"/>
              </a:lnSpc>
              <a:defRPr sz="2200" b="1" baseline="0">
                <a:solidFill>
                  <a:schemeClr val="bg1"/>
                </a:solidFill>
                <a:latin typeface="+mj-lt"/>
              </a:defRPr>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57D0E717-2CC1-1448-BA95-CB386E164CD6}"/>
              </a:ext>
            </a:extLst>
          </p:cNvPr>
          <p:cNvSpPr>
            <a:spLocks noGrp="1"/>
          </p:cNvSpPr>
          <p:nvPr>
            <p:ph type="subTitle" idx="1"/>
          </p:nvPr>
        </p:nvSpPr>
        <p:spPr>
          <a:xfrm>
            <a:off x="457200" y="3931920"/>
            <a:ext cx="8229600" cy="731520"/>
          </a:xfrm>
        </p:spPr>
        <p:txBody>
          <a:bodyPr>
            <a:noAutofit/>
          </a:bodyPr>
          <a:lstStyle>
            <a:lvl1pPr marL="0" indent="0" algn="ctr">
              <a:lnSpc>
                <a:spcPct val="100000"/>
              </a:lnSpc>
              <a:spcBef>
                <a:spcPts val="0"/>
              </a:spcBef>
              <a:buNone/>
              <a:defRPr sz="16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6659884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_Slide-Alt-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4763"/>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22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8999"/>
            <a:ext cx="8229600" cy="1280347"/>
          </a:xfrm>
        </p:spPr>
        <p:txBody>
          <a:bodyPr>
            <a:noAutofit/>
          </a:bodyPr>
          <a:lstStyle>
            <a:lvl1pPr marL="0" indent="0" algn="l">
              <a:lnSpc>
                <a:spcPct val="100000"/>
              </a:lnSpc>
              <a:spcBef>
                <a:spcPts val="0"/>
              </a:spcBef>
              <a:buNone/>
              <a:defRPr sz="20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Date Placeholder 7">
            <a:extLst>
              <a:ext uri="{FF2B5EF4-FFF2-40B4-BE49-F238E27FC236}">
                <a16:creationId xmlns:a16="http://schemas.microsoft.com/office/drawing/2014/main" id="{87B88E5B-1A9B-5543-87B2-5621E35EA71A}"/>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Tree>
    <p:extLst>
      <p:ext uri="{BB962C8B-B14F-4D97-AF65-F5344CB8AC3E}">
        <p14:creationId xmlns:p14="http://schemas.microsoft.com/office/powerpoint/2010/main" val="138528321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_Slide-Alt-2">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6CD6737B-EB31-F241-A295-676D5ED62B67}"/>
              </a:ext>
            </a:extLst>
          </p:cNvPr>
          <p:cNvPicPr>
            <a:picLocks noChangeAspect="1"/>
          </p:cNvPicPr>
          <p:nvPr userDrawn="1"/>
        </p:nvPicPr>
        <p:blipFill>
          <a:blip r:embed="rId2"/>
          <a:stretch>
            <a:fillRect/>
          </a:stretch>
        </p:blipFill>
        <p:spPr>
          <a:xfrm>
            <a:off x="0" y="0"/>
            <a:ext cx="9144000" cy="5138928"/>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22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8999"/>
            <a:ext cx="8229600" cy="1280347"/>
          </a:xfrm>
        </p:spPr>
        <p:txBody>
          <a:bodyPr>
            <a:noAutofit/>
          </a:bodyPr>
          <a:lstStyle>
            <a:lvl1pPr marL="0" indent="0" algn="l">
              <a:lnSpc>
                <a:spcPct val="100000"/>
              </a:lnSpc>
              <a:spcBef>
                <a:spcPts val="0"/>
              </a:spcBef>
              <a:buNone/>
              <a:defRPr sz="20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Date Placeholder 7">
            <a:extLst>
              <a:ext uri="{FF2B5EF4-FFF2-40B4-BE49-F238E27FC236}">
                <a16:creationId xmlns:a16="http://schemas.microsoft.com/office/drawing/2014/main" id="{87B88E5B-1A9B-5543-87B2-5621E35EA71A}"/>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Tree>
    <p:extLst>
      <p:ext uri="{BB962C8B-B14F-4D97-AF65-F5344CB8AC3E}">
        <p14:creationId xmlns:p14="http://schemas.microsoft.com/office/powerpoint/2010/main" val="307861200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_Slide-Alt-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FEF7840-18E9-5D4C-8C07-84627A89F3BE}"/>
              </a:ext>
            </a:extLst>
          </p:cNvPr>
          <p:cNvSpPr/>
          <p:nvPr userDrawn="1"/>
        </p:nvSpPr>
        <p:spPr>
          <a:xfrm>
            <a:off x="0" y="-1"/>
            <a:ext cx="9144000" cy="5148263"/>
          </a:xfrm>
          <a:prstGeom prst="rect">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2"/>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CONFIDENTIAL</a:t>
            </a:r>
            <a:r>
              <a:rPr lang="en-US" dirty="0"/>
              <a:t> – For internal Apervita use only.   |   © 2021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22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8999"/>
            <a:ext cx="8229600" cy="1280351"/>
          </a:xfrm>
        </p:spPr>
        <p:txBody>
          <a:bodyPr>
            <a:noAutofit/>
          </a:bodyPr>
          <a:lstStyle>
            <a:lvl1pPr marL="0" indent="0" algn="l">
              <a:lnSpc>
                <a:spcPct val="100000"/>
              </a:lnSpc>
              <a:spcBef>
                <a:spcPts val="0"/>
              </a:spcBef>
              <a:buNone/>
              <a:defRPr sz="20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Date Placeholder 7">
            <a:extLst>
              <a:ext uri="{FF2B5EF4-FFF2-40B4-BE49-F238E27FC236}">
                <a16:creationId xmlns:a16="http://schemas.microsoft.com/office/drawing/2014/main" id="{7D9A6921-1A70-214A-96B5-45EDCC2C121A}"/>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Tree>
    <p:extLst>
      <p:ext uri="{BB962C8B-B14F-4D97-AF65-F5344CB8AC3E}">
        <p14:creationId xmlns:p14="http://schemas.microsoft.com/office/powerpoint/2010/main" val="126772537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96EE47-EE02-E94F-8492-34F52BBD3D89}"/>
              </a:ext>
            </a:extLst>
          </p:cNvPr>
          <p:cNvPicPr>
            <a:picLocks noChangeAspect="1"/>
          </p:cNvPicPr>
          <p:nvPr userDrawn="1"/>
        </p:nvPicPr>
        <p:blipFill>
          <a:blip r:embed="rId2"/>
          <a:stretch>
            <a:fillRect/>
          </a:stretch>
        </p:blipFill>
        <p:spPr>
          <a:xfrm>
            <a:off x="0" y="0"/>
            <a:ext cx="1935366" cy="5148263"/>
          </a:xfrm>
          <a:prstGeom prst="rect">
            <a:avLst/>
          </a:prstGeom>
        </p:spPr>
      </p:pic>
      <p:sp>
        <p:nvSpPr>
          <p:cNvPr id="2" name="Title 1">
            <a:extLst>
              <a:ext uri="{FF2B5EF4-FFF2-40B4-BE49-F238E27FC236}">
                <a16:creationId xmlns:a16="http://schemas.microsoft.com/office/drawing/2014/main" id="{2D8A5AC0-C9F8-B147-B357-C2FBD8F24BC3}"/>
              </a:ext>
            </a:extLst>
          </p:cNvPr>
          <p:cNvSpPr>
            <a:spLocks noGrp="1"/>
          </p:cNvSpPr>
          <p:nvPr>
            <p:ph type="title"/>
          </p:nvPr>
        </p:nvSpPr>
        <p:spPr>
          <a:xfrm>
            <a:off x="2286000" y="392301"/>
            <a:ext cx="6400800" cy="274320"/>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A48FCD6-3003-B74D-B781-89E154FDD18D}"/>
              </a:ext>
            </a:extLst>
          </p:cNvPr>
          <p:cNvSpPr>
            <a:spLocks noGrp="1"/>
          </p:cNvSpPr>
          <p:nvPr>
            <p:ph type="ftr" sz="quarter" idx="10"/>
          </p:nvPr>
        </p:nvSpPr>
        <p:spPr/>
        <p:txBody>
          <a:bodyPr/>
          <a:lstStyle>
            <a:lvl1pPr>
              <a:defRPr/>
            </a:lvl1pPr>
          </a:lstStyle>
          <a:p>
            <a:r>
              <a:rPr lang="en-US" b="1" dirty="0"/>
              <a:t>CONFIDENTIAL</a:t>
            </a:r>
            <a:r>
              <a:rPr lang="en-US" dirty="0"/>
              <a:t> – For internal Apervita use only.   |   © 2021 Apervita, Inc. All Rights Reserved.</a:t>
            </a:r>
          </a:p>
        </p:txBody>
      </p:sp>
      <p:sp>
        <p:nvSpPr>
          <p:cNvPr id="4" name="Slide Number Placeholder 3">
            <a:extLst>
              <a:ext uri="{FF2B5EF4-FFF2-40B4-BE49-F238E27FC236}">
                <a16:creationId xmlns:a16="http://schemas.microsoft.com/office/drawing/2014/main" id="{E9F98AA6-588A-544B-9C42-D086A94FE51F}"/>
              </a:ext>
            </a:extLst>
          </p:cNvPr>
          <p:cNvSpPr>
            <a:spLocks noGrp="1"/>
          </p:cNvSpPr>
          <p:nvPr>
            <p:ph type="sldNum" sz="quarter" idx="11"/>
          </p:nvPr>
        </p:nvSpPr>
        <p:spPr/>
        <p:txBody>
          <a:bodyPr/>
          <a:lstStyle/>
          <a:p>
            <a:fld id="{B0DEC3D4-E482-0D42-B189-85CD88CF4C3C}" type="slidenum">
              <a:rPr lang="en-US" smtClean="0"/>
              <a:pPr/>
              <a:t>‹#›</a:t>
            </a:fld>
            <a:endParaRPr lang="en-US" dirty="0"/>
          </a:p>
        </p:txBody>
      </p:sp>
      <p:pic>
        <p:nvPicPr>
          <p:cNvPr id="9" name="Picture 8">
            <a:extLst>
              <a:ext uri="{FF2B5EF4-FFF2-40B4-BE49-F238E27FC236}">
                <a16:creationId xmlns:a16="http://schemas.microsoft.com/office/drawing/2014/main" id="{03565A6D-91E2-4941-B7AE-7D4D09D616CA}"/>
              </a:ext>
            </a:extLst>
          </p:cNvPr>
          <p:cNvPicPr>
            <a:picLocks noChangeAspect="1"/>
          </p:cNvPicPr>
          <p:nvPr userDrawn="1"/>
        </p:nvPicPr>
        <p:blipFill>
          <a:blip r:embed="rId3"/>
          <a:stretch>
            <a:fillRect/>
          </a:stretch>
        </p:blipFill>
        <p:spPr>
          <a:xfrm>
            <a:off x="457200" y="4837367"/>
            <a:ext cx="1324416" cy="310896"/>
          </a:xfrm>
          <a:prstGeom prst="rect">
            <a:avLst/>
          </a:prstGeom>
        </p:spPr>
      </p:pic>
      <p:cxnSp>
        <p:nvCxnSpPr>
          <p:cNvPr id="10" name="Straight Connector 9">
            <a:extLst>
              <a:ext uri="{FF2B5EF4-FFF2-40B4-BE49-F238E27FC236}">
                <a16:creationId xmlns:a16="http://schemas.microsoft.com/office/drawing/2014/main" id="{18F4CA19-A52D-894C-B445-6EB10B3365C0}"/>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able Placeholder 14">
            <a:extLst>
              <a:ext uri="{FF2B5EF4-FFF2-40B4-BE49-F238E27FC236}">
                <a16:creationId xmlns:a16="http://schemas.microsoft.com/office/drawing/2014/main" id="{2FF69287-7043-D045-9D71-39F73C348A8C}"/>
              </a:ext>
            </a:extLst>
          </p:cNvPr>
          <p:cNvSpPr>
            <a:spLocks noGrp="1"/>
          </p:cNvSpPr>
          <p:nvPr>
            <p:ph type="tbl" sz="quarter" idx="17"/>
          </p:nvPr>
        </p:nvSpPr>
        <p:spPr>
          <a:xfrm>
            <a:off x="2286000" y="1188720"/>
            <a:ext cx="6400800" cy="3474720"/>
          </a:xfrm>
        </p:spPr>
        <p:txBody>
          <a:bodyPr>
            <a:normAutofit/>
          </a:bodyPr>
          <a:lstStyle>
            <a:lvl1pPr>
              <a:buNone/>
              <a:defRPr sz="1300">
                <a:solidFill>
                  <a:schemeClr val="tx2"/>
                </a:solidFill>
              </a:defRPr>
            </a:lvl1pPr>
          </a:lstStyle>
          <a:p>
            <a:r>
              <a:rPr lang="en-US"/>
              <a:t>Click icon to add table</a:t>
            </a:r>
            <a:endParaRPr lang="en-US" dirty="0"/>
          </a:p>
        </p:txBody>
      </p:sp>
    </p:spTree>
    <p:extLst>
      <p:ext uri="{BB962C8B-B14F-4D97-AF65-F5344CB8AC3E}">
        <p14:creationId xmlns:p14="http://schemas.microsoft.com/office/powerpoint/2010/main" val="57475972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_Divider-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883218-9509-8347-B4F0-CC9B3DF600FB}"/>
              </a:ext>
            </a:extLst>
          </p:cNvPr>
          <p:cNvPicPr>
            <a:picLocks noChangeAspect="1"/>
          </p:cNvPicPr>
          <p:nvPr userDrawn="1"/>
        </p:nvPicPr>
        <p:blipFill>
          <a:blip r:embed="rId2"/>
          <a:stretch>
            <a:fillRect/>
          </a:stretch>
        </p:blipFill>
        <p:spPr>
          <a:xfrm>
            <a:off x="0" y="4763"/>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pic>
        <p:nvPicPr>
          <p:cNvPr id="9" name="Picture 8">
            <a:extLst>
              <a:ext uri="{FF2B5EF4-FFF2-40B4-BE49-F238E27FC236}">
                <a16:creationId xmlns:a16="http://schemas.microsoft.com/office/drawing/2014/main" id="{BEB05E88-5EA7-A54F-B83F-1297908CA436}"/>
              </a:ext>
            </a:extLst>
          </p:cNvPr>
          <p:cNvPicPr>
            <a:picLocks noChangeAspect="1"/>
          </p:cNvPicPr>
          <p:nvPr userDrawn="1"/>
        </p:nvPicPr>
        <p:blipFill>
          <a:blip r:embed="rId3"/>
          <a:stretch>
            <a:fillRect/>
          </a:stretch>
        </p:blipFill>
        <p:spPr>
          <a:xfrm>
            <a:off x="145256" y="166685"/>
            <a:ext cx="1930842" cy="859536"/>
          </a:xfrm>
          <a:prstGeom prst="rect">
            <a:avLst/>
          </a:prstGeom>
        </p:spPr>
      </p:pic>
      <p:pic>
        <p:nvPicPr>
          <p:cNvPr id="6" name="Picture 5">
            <a:extLst>
              <a:ext uri="{FF2B5EF4-FFF2-40B4-BE49-F238E27FC236}">
                <a16:creationId xmlns:a16="http://schemas.microsoft.com/office/drawing/2014/main" id="{7596A51C-2863-C445-9150-76C6EF4A0504}"/>
              </a:ext>
            </a:extLst>
          </p:cNvPr>
          <p:cNvPicPr>
            <a:picLocks noChangeAspect="1"/>
          </p:cNvPicPr>
          <p:nvPr userDrawn="1"/>
        </p:nvPicPr>
        <p:blipFill>
          <a:blip r:embed="rId4"/>
          <a:stretch>
            <a:fillRect/>
          </a:stretch>
        </p:blipFill>
        <p:spPr>
          <a:xfrm>
            <a:off x="457200" y="521208"/>
            <a:ext cx="1551904" cy="356938"/>
          </a:xfrm>
          <a:prstGeom prst="rect">
            <a:avLst/>
          </a:prstGeom>
        </p:spPr>
      </p:pic>
      <p:sp>
        <p:nvSpPr>
          <p:cNvPr id="13" name="Slide Number Placeholder 5">
            <a:extLst>
              <a:ext uri="{FF2B5EF4-FFF2-40B4-BE49-F238E27FC236}">
                <a16:creationId xmlns:a16="http://schemas.microsoft.com/office/drawing/2014/main" id="{23929590-9325-2C42-9D1F-8103A46182FD}"/>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2" name="Date Placeholder 7">
            <a:extLst>
              <a:ext uri="{FF2B5EF4-FFF2-40B4-BE49-F238E27FC236}">
                <a16:creationId xmlns:a16="http://schemas.microsoft.com/office/drawing/2014/main" id="{BA4EA34C-6744-8242-967D-38CD5FE70607}"/>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
        <p:nvSpPr>
          <p:cNvPr id="15" name="Title 1">
            <a:extLst>
              <a:ext uri="{FF2B5EF4-FFF2-40B4-BE49-F238E27FC236}">
                <a16:creationId xmlns:a16="http://schemas.microsoft.com/office/drawing/2014/main" id="{6FC01362-FF0E-8146-8834-4E86E4F400A4}"/>
              </a:ext>
            </a:extLst>
          </p:cNvPr>
          <p:cNvSpPr>
            <a:spLocks noGrp="1"/>
          </p:cNvSpPr>
          <p:nvPr>
            <p:ph type="ctrTitle"/>
          </p:nvPr>
        </p:nvSpPr>
        <p:spPr>
          <a:xfrm>
            <a:off x="457200" y="2286000"/>
            <a:ext cx="8229600" cy="960120"/>
          </a:xfrm>
        </p:spPr>
        <p:txBody>
          <a:bodyPr anchor="b" anchorCtr="0"/>
          <a:lstStyle>
            <a:lvl1pPr algn="l">
              <a:lnSpc>
                <a:spcPct val="100000"/>
              </a:lnSpc>
              <a:defRPr sz="2200" b="1" baseline="0">
                <a:solidFill>
                  <a:schemeClr val="tx2"/>
                </a:solidFill>
                <a:latin typeface="+mj-lt"/>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F6E0A451-C74C-1548-A513-07CF1E258069}"/>
              </a:ext>
            </a:extLst>
          </p:cNvPr>
          <p:cNvSpPr>
            <a:spLocks noGrp="1"/>
          </p:cNvSpPr>
          <p:nvPr>
            <p:ph type="subTitle" idx="1"/>
          </p:nvPr>
        </p:nvSpPr>
        <p:spPr>
          <a:xfrm>
            <a:off x="457200" y="3428999"/>
            <a:ext cx="8229600" cy="1280347"/>
          </a:xfrm>
        </p:spPr>
        <p:txBody>
          <a:bodyPr>
            <a:noAutofit/>
          </a:bodyPr>
          <a:lstStyle>
            <a:lvl1pPr marL="0" indent="0" algn="l">
              <a:lnSpc>
                <a:spcPct val="100000"/>
              </a:lnSpc>
              <a:spcBef>
                <a:spcPts val="0"/>
              </a:spcBef>
              <a:buNone/>
              <a:defRPr sz="2000">
                <a:solidFill>
                  <a:schemeClr val="bg2">
                    <a:lumMod val="50000"/>
                  </a:schemeClr>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18" name="Straight Connector 17">
            <a:extLst>
              <a:ext uri="{FF2B5EF4-FFF2-40B4-BE49-F238E27FC236}">
                <a16:creationId xmlns:a16="http://schemas.microsoft.com/office/drawing/2014/main" id="{71249EA3-D647-BD43-86C4-B055F39484DF}"/>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73779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_Divider-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AE9B79-3A8C-6140-B73B-2B09521444C9}"/>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dirty="0"/>
              <a:t>CONFIDENTIAL</a:t>
            </a:r>
            <a:r>
              <a:rPr lang="en-US" dirty="0"/>
              <a:t> – For internal Apervita use only.   |   © 2021 Apervita, Inc. All Rights Reserved.</a:t>
            </a:r>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a:stretch>
            <a:fillRect/>
          </a:stretch>
        </p:blipFill>
        <p:spPr>
          <a:xfrm>
            <a:off x="457201" y="514501"/>
            <a:ext cx="1548213" cy="357809"/>
          </a:xfrm>
          <a:prstGeom prst="rect">
            <a:avLst/>
          </a:prstGeom>
        </p:spPr>
      </p:pic>
      <p:sp>
        <p:nvSpPr>
          <p:cNvPr id="11" name="Date Placeholder 7">
            <a:extLst>
              <a:ext uri="{FF2B5EF4-FFF2-40B4-BE49-F238E27FC236}">
                <a16:creationId xmlns:a16="http://schemas.microsoft.com/office/drawing/2014/main" id="{36A861ED-FEF8-2747-8E24-D2E5A4184C0F}"/>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
        <p:nvSpPr>
          <p:cNvPr id="12" name="Title 1">
            <a:extLst>
              <a:ext uri="{FF2B5EF4-FFF2-40B4-BE49-F238E27FC236}">
                <a16:creationId xmlns:a16="http://schemas.microsoft.com/office/drawing/2014/main" id="{FB1253AB-0BCE-D040-80B2-75BDAB8682AC}"/>
              </a:ext>
            </a:extLst>
          </p:cNvPr>
          <p:cNvSpPr>
            <a:spLocks noGrp="1"/>
          </p:cNvSpPr>
          <p:nvPr>
            <p:ph type="ctrTitle"/>
          </p:nvPr>
        </p:nvSpPr>
        <p:spPr>
          <a:xfrm>
            <a:off x="457200" y="2286000"/>
            <a:ext cx="8229600" cy="960120"/>
          </a:xfrm>
        </p:spPr>
        <p:txBody>
          <a:bodyPr anchor="b" anchorCtr="0"/>
          <a:lstStyle>
            <a:lvl1pPr algn="l">
              <a:lnSpc>
                <a:spcPct val="100000"/>
              </a:lnSpc>
              <a:defRPr sz="2200" b="1" baseline="0">
                <a:solidFill>
                  <a:schemeClr val="bg1"/>
                </a:solidFill>
                <a:latin typeface="+mj-lt"/>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39E925C0-3C7A-3746-BEA1-F2A488EDBFC3}"/>
              </a:ext>
            </a:extLst>
          </p:cNvPr>
          <p:cNvSpPr>
            <a:spLocks noGrp="1"/>
          </p:cNvSpPr>
          <p:nvPr>
            <p:ph type="subTitle" idx="1"/>
          </p:nvPr>
        </p:nvSpPr>
        <p:spPr>
          <a:xfrm>
            <a:off x="457200" y="3428999"/>
            <a:ext cx="8229600" cy="1280347"/>
          </a:xfrm>
        </p:spPr>
        <p:txBody>
          <a:bodyPr>
            <a:noAutofit/>
          </a:bodyPr>
          <a:lstStyle>
            <a:lvl1pPr marL="0" indent="0" algn="l">
              <a:lnSpc>
                <a:spcPct val="100000"/>
              </a:lnSpc>
              <a:spcBef>
                <a:spcPts val="0"/>
              </a:spcBef>
              <a:buNone/>
              <a:defRPr sz="2000">
                <a:solidFill>
                  <a:srgbClr val="CDEEF9"/>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98347075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_Divider-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ADFF264-DF62-F147-A361-601F5FA2A02D}"/>
              </a:ext>
            </a:extLst>
          </p:cNvPr>
          <p:cNvSpPr/>
          <p:nvPr userDrawn="1"/>
        </p:nvSpPr>
        <p:spPr>
          <a:xfrm>
            <a:off x="0" y="-1"/>
            <a:ext cx="9144000" cy="5148263"/>
          </a:xfrm>
          <a:prstGeom prst="rect">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defRPr>
            </a:lvl1pPr>
          </a:lstStyle>
          <a:p>
            <a:r>
              <a:rPr lang="en-US" b="1" dirty="0"/>
              <a:t>CONFIDENTIAL</a:t>
            </a:r>
            <a:r>
              <a:rPr lang="en-US" dirty="0"/>
              <a:t> – For internal Apervita use only.   |   © 2021 Apervita, Inc. All Rights Reserved.</a:t>
            </a:r>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2"/>
          <a:stretch>
            <a:fillRect/>
          </a:stretch>
        </p:blipFill>
        <p:spPr>
          <a:xfrm>
            <a:off x="457201" y="514501"/>
            <a:ext cx="1548213" cy="357809"/>
          </a:xfrm>
          <a:prstGeom prst="rect">
            <a:avLst/>
          </a:prstGeom>
        </p:spPr>
      </p:pic>
      <p:sp>
        <p:nvSpPr>
          <p:cNvPr id="10" name="Date Placeholder 7">
            <a:extLst>
              <a:ext uri="{FF2B5EF4-FFF2-40B4-BE49-F238E27FC236}">
                <a16:creationId xmlns:a16="http://schemas.microsoft.com/office/drawing/2014/main" id="{95BF3267-4318-FE45-85E3-D08D927577F5}"/>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
        <p:nvSpPr>
          <p:cNvPr id="13" name="Title 1">
            <a:extLst>
              <a:ext uri="{FF2B5EF4-FFF2-40B4-BE49-F238E27FC236}">
                <a16:creationId xmlns:a16="http://schemas.microsoft.com/office/drawing/2014/main" id="{5B2FB390-CE52-F442-BE6A-389B2DFDF592}"/>
              </a:ext>
            </a:extLst>
          </p:cNvPr>
          <p:cNvSpPr>
            <a:spLocks noGrp="1"/>
          </p:cNvSpPr>
          <p:nvPr>
            <p:ph type="ctrTitle"/>
          </p:nvPr>
        </p:nvSpPr>
        <p:spPr>
          <a:xfrm>
            <a:off x="457200" y="2286000"/>
            <a:ext cx="8229600" cy="960120"/>
          </a:xfrm>
        </p:spPr>
        <p:txBody>
          <a:bodyPr anchor="b" anchorCtr="0"/>
          <a:lstStyle>
            <a:lvl1pPr algn="l">
              <a:lnSpc>
                <a:spcPct val="100000"/>
              </a:lnSpc>
              <a:defRPr sz="2200" b="1" baseline="0">
                <a:solidFill>
                  <a:schemeClr val="bg1"/>
                </a:solidFill>
                <a:latin typeface="+mj-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2C472A3E-2417-E844-B3F5-64A8BE866D5C}"/>
              </a:ext>
            </a:extLst>
          </p:cNvPr>
          <p:cNvSpPr>
            <a:spLocks noGrp="1"/>
          </p:cNvSpPr>
          <p:nvPr>
            <p:ph type="subTitle" idx="1"/>
          </p:nvPr>
        </p:nvSpPr>
        <p:spPr>
          <a:xfrm>
            <a:off x="457200" y="3428999"/>
            <a:ext cx="8229600" cy="1280347"/>
          </a:xfrm>
        </p:spPr>
        <p:txBody>
          <a:bodyPr>
            <a:noAutofit/>
          </a:bodyPr>
          <a:lstStyle>
            <a:lvl1pPr marL="0" indent="0" algn="l">
              <a:lnSpc>
                <a:spcPct val="100000"/>
              </a:lnSpc>
              <a:spcBef>
                <a:spcPts val="0"/>
              </a:spcBef>
              <a:buNone/>
              <a:defRPr sz="2000">
                <a:solidFill>
                  <a:schemeClr val="bg2"/>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087427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_with_Image-1">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181CA4C3-6854-6E49-A727-0304C43DEEAC}"/>
              </a:ext>
            </a:extLst>
          </p:cNvPr>
          <p:cNvPicPr>
            <a:picLocks noChangeAspect="1"/>
          </p:cNvPicPr>
          <p:nvPr userDrawn="1"/>
        </p:nvPicPr>
        <p:blipFill>
          <a:blip r:embed="rId2"/>
          <a:stretch>
            <a:fillRect/>
          </a:stretch>
        </p:blipFill>
        <p:spPr>
          <a:xfrm>
            <a:off x="0" y="0"/>
            <a:ext cx="9144000" cy="5138928"/>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3886200" cy="640064"/>
          </a:xfrm>
        </p:spPr>
        <p:txBody>
          <a:bodyPr>
            <a:noAutofit/>
          </a:bodyPr>
          <a:lstStyle>
            <a:lvl1pPr marL="0" indent="0" algn="l">
              <a:lnSpc>
                <a:spcPct val="100000"/>
              </a:lnSpc>
              <a:buNone/>
              <a:defRPr sz="2000" baseline="0">
                <a:solidFill>
                  <a:srgbClr val="CDEEF9"/>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a:t>Click icon to add picture</a:t>
            </a:r>
            <a:endParaRPr lang="en-US" dirty="0"/>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0" name="Slide Number Placeholder 5">
            <a:extLst>
              <a:ext uri="{FF2B5EF4-FFF2-40B4-BE49-F238E27FC236}">
                <a16:creationId xmlns:a16="http://schemas.microsoft.com/office/drawing/2014/main" id="{E652169B-C4AD-F245-9350-9190215AC097}"/>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102299670"/>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_with_Image-2">
    <p:spTree>
      <p:nvGrpSpPr>
        <p:cNvPr id="1" name=""/>
        <p:cNvGrpSpPr/>
        <p:nvPr/>
      </p:nvGrpSpPr>
      <p:grpSpPr>
        <a:xfrm>
          <a:off x="0" y="0"/>
          <a:ext cx="0" cy="0"/>
          <a:chOff x="0" y="0"/>
          <a:chExt cx="0" cy="0"/>
        </a:xfrm>
      </p:grpSpPr>
      <p:pic>
        <p:nvPicPr>
          <p:cNvPr id="12" name="Picture 11" descr="A picture containing background pattern&#10;&#10;Description automatically generated">
            <a:extLst>
              <a:ext uri="{FF2B5EF4-FFF2-40B4-BE49-F238E27FC236}">
                <a16:creationId xmlns:a16="http://schemas.microsoft.com/office/drawing/2014/main" id="{26A3F4E1-301B-A141-A6AF-88ED90AFEEE6}"/>
              </a:ext>
            </a:extLst>
          </p:cNvPr>
          <p:cNvPicPr>
            <a:picLocks noChangeAspect="1"/>
          </p:cNvPicPr>
          <p:nvPr userDrawn="1"/>
        </p:nvPicPr>
        <p:blipFill>
          <a:blip r:embed="rId2"/>
          <a:stretch>
            <a:fillRect/>
          </a:stretch>
        </p:blipFill>
        <p:spPr>
          <a:xfrm>
            <a:off x="0" y="-1"/>
            <a:ext cx="9160610" cy="5148263"/>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3886200" cy="640064"/>
          </a:xfrm>
        </p:spPr>
        <p:txBody>
          <a:bodyPr>
            <a:noAutofit/>
          </a:bodyPr>
          <a:lstStyle>
            <a:lvl1pPr marL="0" indent="0" algn="l">
              <a:lnSpc>
                <a:spcPct val="100000"/>
              </a:lnSpc>
              <a:buNone/>
              <a:defRPr sz="2000" baseline="0">
                <a:solidFill>
                  <a:schemeClr val="bg2"/>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a:t>Click icon to add picture</a:t>
            </a:r>
            <a:endParaRPr lang="en-US" dirty="0"/>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0" name="Slide Number Placeholder 5">
            <a:extLst>
              <a:ext uri="{FF2B5EF4-FFF2-40B4-BE49-F238E27FC236}">
                <a16:creationId xmlns:a16="http://schemas.microsoft.com/office/drawing/2014/main" id="{E652169B-C4AD-F245-9350-9190215AC097}"/>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340856212"/>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debar_Lef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39722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_with_Image-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43A84AF-DE2B-4B46-9954-FBC99E0BBF50}"/>
              </a:ext>
            </a:extLst>
          </p:cNvPr>
          <p:cNvPicPr>
            <a:picLocks noChangeAspect="1"/>
          </p:cNvPicPr>
          <p:nvPr userDrawn="1"/>
        </p:nvPicPr>
        <p:blipFill>
          <a:blip r:embed="rId2"/>
          <a:stretch>
            <a:fillRect/>
          </a:stretch>
        </p:blipFill>
        <p:spPr>
          <a:xfrm>
            <a:off x="0" y="-1"/>
            <a:ext cx="9160610" cy="5148263"/>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3886200" cy="640064"/>
          </a:xfrm>
        </p:spPr>
        <p:txBody>
          <a:bodyPr>
            <a:noAutofit/>
          </a:bodyPr>
          <a:lstStyle>
            <a:lvl1pPr marL="0" indent="0" algn="l">
              <a:lnSpc>
                <a:spcPct val="100000"/>
              </a:lnSpc>
              <a:buNone/>
              <a:defRPr sz="2000" baseline="0">
                <a:solidFill>
                  <a:schemeClr val="bg2"/>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a:t>Click icon to add picture</a:t>
            </a:r>
            <a:endParaRPr lang="en-US" dirty="0"/>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0" name="Slide Number Placeholder 5">
            <a:extLst>
              <a:ext uri="{FF2B5EF4-FFF2-40B4-BE49-F238E27FC236}">
                <a16:creationId xmlns:a16="http://schemas.microsoft.com/office/drawing/2014/main" id="{E652169B-C4AD-F245-9350-9190215AC097}"/>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338105609"/>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_with_Text-1">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0FD4D960-D79F-B04D-A5E1-3A332D43A712}"/>
              </a:ext>
            </a:extLst>
          </p:cNvPr>
          <p:cNvPicPr>
            <a:picLocks noChangeAspect="1"/>
          </p:cNvPicPr>
          <p:nvPr userDrawn="1"/>
        </p:nvPicPr>
        <p:blipFill>
          <a:blip r:embed="rId2"/>
          <a:stretch>
            <a:fillRect/>
          </a:stretch>
        </p:blipFill>
        <p:spPr>
          <a:xfrm>
            <a:off x="0" y="0"/>
            <a:ext cx="9144000" cy="5138928"/>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2000" baseline="0">
                <a:solidFill>
                  <a:srgbClr val="CDEEF9"/>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Tree>
    <p:extLst>
      <p:ext uri="{BB962C8B-B14F-4D97-AF65-F5344CB8AC3E}">
        <p14:creationId xmlns:p14="http://schemas.microsoft.com/office/powerpoint/2010/main" val="2390811324"/>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_with_Text-2">
    <p:spTree>
      <p:nvGrpSpPr>
        <p:cNvPr id="1" name=""/>
        <p:cNvGrpSpPr/>
        <p:nvPr/>
      </p:nvGrpSpPr>
      <p:grpSpPr>
        <a:xfrm>
          <a:off x="0" y="0"/>
          <a:ext cx="0" cy="0"/>
          <a:chOff x="0" y="0"/>
          <a:chExt cx="0" cy="0"/>
        </a:xfrm>
      </p:grpSpPr>
      <p:pic>
        <p:nvPicPr>
          <p:cNvPr id="14" name="Picture 13" descr="A picture containing background pattern&#10;&#10;Description automatically generated">
            <a:extLst>
              <a:ext uri="{FF2B5EF4-FFF2-40B4-BE49-F238E27FC236}">
                <a16:creationId xmlns:a16="http://schemas.microsoft.com/office/drawing/2014/main" id="{6DA2D253-7820-FF41-BE4C-B4B5AC723DD3}"/>
              </a:ext>
            </a:extLst>
          </p:cNvPr>
          <p:cNvPicPr>
            <a:picLocks noChangeAspect="1"/>
          </p:cNvPicPr>
          <p:nvPr userDrawn="1"/>
        </p:nvPicPr>
        <p:blipFill>
          <a:blip r:embed="rId2"/>
          <a:stretch>
            <a:fillRect/>
          </a:stretch>
        </p:blipFill>
        <p:spPr>
          <a:xfrm>
            <a:off x="0" y="-1"/>
            <a:ext cx="9160610" cy="5148263"/>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2000" baseline="0">
                <a:solidFill>
                  <a:schemeClr val="bg2"/>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Tree>
    <p:extLst>
      <p:ext uri="{BB962C8B-B14F-4D97-AF65-F5344CB8AC3E}">
        <p14:creationId xmlns:p14="http://schemas.microsoft.com/office/powerpoint/2010/main" val="579477875"/>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_with_Text-3">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4430C72-80DF-4F4F-A58A-89504808AE65}"/>
              </a:ext>
            </a:extLst>
          </p:cNvPr>
          <p:cNvPicPr>
            <a:picLocks noChangeAspect="1"/>
          </p:cNvPicPr>
          <p:nvPr userDrawn="1"/>
        </p:nvPicPr>
        <p:blipFill>
          <a:blip r:embed="rId2"/>
          <a:stretch>
            <a:fillRect/>
          </a:stretch>
        </p:blipFill>
        <p:spPr>
          <a:xfrm>
            <a:off x="0" y="-1"/>
            <a:ext cx="9160610" cy="5148263"/>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2000" baseline="0">
                <a:solidFill>
                  <a:schemeClr val="bg2"/>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Tree>
    <p:extLst>
      <p:ext uri="{BB962C8B-B14F-4D97-AF65-F5344CB8AC3E}">
        <p14:creationId xmlns:p14="http://schemas.microsoft.com/office/powerpoint/2010/main" val="1441628999"/>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_Content-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188720"/>
            <a:ext cx="8229600" cy="3516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76757ACA-0C99-964A-B40B-4B9F10E20945}"/>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372CC619-6807-4249-81F5-D5BFFD76913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Tree>
    <p:extLst>
      <p:ext uri="{BB962C8B-B14F-4D97-AF65-F5344CB8AC3E}">
        <p14:creationId xmlns:p14="http://schemas.microsoft.com/office/powerpoint/2010/main" val="114214453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_Subhead_Content-1">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188720"/>
            <a:ext cx="8229600"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F9751746-EB07-4843-8CAC-19FE254F9DE6}"/>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5ECD89F1-C5AB-094D-A73F-1251A5862E7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Footer Placeholder 4">
            <a:extLst>
              <a:ext uri="{FF2B5EF4-FFF2-40B4-BE49-F238E27FC236}">
                <a16:creationId xmlns:a16="http://schemas.microsoft.com/office/drawing/2014/main" id="{A8D0FD9C-4CCC-8146-BE25-2A83FCCC1C0C}"/>
              </a:ext>
            </a:extLst>
          </p:cNvPr>
          <p:cNvSpPr>
            <a:spLocks noGrp="1"/>
          </p:cNvSpPr>
          <p:nvPr>
            <p:ph type="ftr" sz="quarter" idx="11"/>
          </p:nvPr>
        </p:nvSpPr>
        <p:spPr>
          <a:xfrm>
            <a:off x="3654311" y="4906484"/>
            <a:ext cx="4575289" cy="99531"/>
          </a:xfrm>
        </p:spPr>
        <p:txBody>
          <a:bodyPr/>
          <a:lstStyle>
            <a:lvl1pP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0" name="Subtitle 2">
            <a:extLst>
              <a:ext uri="{FF2B5EF4-FFF2-40B4-BE49-F238E27FC236}">
                <a16:creationId xmlns:a16="http://schemas.microsoft.com/office/drawing/2014/main" id="{468F5C9B-9648-6C49-99D7-B795ABC3A483}"/>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6788320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_Subhead_Content-2">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AE52FFE3-68B2-0141-8B72-14DAB9549B74}"/>
              </a:ext>
            </a:extLst>
          </p:cNvPr>
          <p:cNvPicPr>
            <a:picLocks noChangeAspect="1"/>
          </p:cNvPicPr>
          <p:nvPr userDrawn="1"/>
        </p:nvPicPr>
        <p:blipFill>
          <a:blip r:embed="rId2"/>
          <a:stretch>
            <a:fillRect/>
          </a:stretch>
        </p:blipFill>
        <p:spPr>
          <a:xfrm>
            <a:off x="0" y="-1"/>
            <a:ext cx="9160610" cy="5148263"/>
          </a:xfrm>
          <a:prstGeom prst="rect">
            <a:avLst/>
          </a:prstGeom>
        </p:spPr>
      </p:pic>
      <p:sp>
        <p:nvSpPr>
          <p:cNvPr id="7" name="Content Placeholder 6">
            <a:extLst>
              <a:ext uri="{FF2B5EF4-FFF2-40B4-BE49-F238E27FC236}">
                <a16:creationId xmlns:a16="http://schemas.microsoft.com/office/drawing/2014/main" id="{A0B0AE44-F1A1-5C43-8D93-24ED8C5B8B96}"/>
              </a:ext>
            </a:extLst>
          </p:cNvPr>
          <p:cNvSpPr>
            <a:spLocks noGrp="1"/>
          </p:cNvSpPr>
          <p:nvPr>
            <p:ph sz="quarter" idx="15"/>
          </p:nvPr>
        </p:nvSpPr>
        <p:spPr>
          <a:xfrm>
            <a:off x="457200" y="1188720"/>
            <a:ext cx="8229600" cy="3529584"/>
          </a:xfrm>
        </p:spPr>
        <p:txBody>
          <a:bodyPr/>
          <a:lstStyle>
            <a:lvl1pPr>
              <a:buClr>
                <a:srgbClr val="00B0F0"/>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8F58F2C7-468C-CA47-997A-859B15C1EAF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A9B9C2F8-DA58-4347-9DFC-4BE4F01A3A00}"/>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8B618C4D-021F-1A4D-B9FE-00607787E774}"/>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rgbClr val="CDEEF9"/>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pic>
        <p:nvPicPr>
          <p:cNvPr id="16" name="Picture 15">
            <a:extLst>
              <a:ext uri="{FF2B5EF4-FFF2-40B4-BE49-F238E27FC236}">
                <a16:creationId xmlns:a16="http://schemas.microsoft.com/office/drawing/2014/main" id="{87DBA174-CD7F-554B-91F4-600CA2789CA3}"/>
              </a:ext>
            </a:extLst>
          </p:cNvPr>
          <p:cNvPicPr>
            <a:picLocks noChangeAspect="1"/>
          </p:cNvPicPr>
          <p:nvPr userDrawn="1"/>
        </p:nvPicPr>
        <p:blipFill>
          <a:blip r:embed="rId3"/>
          <a:stretch>
            <a:fillRect/>
          </a:stretch>
        </p:blipFill>
        <p:spPr>
          <a:xfrm>
            <a:off x="457201" y="4837367"/>
            <a:ext cx="1367942" cy="310896"/>
          </a:xfrm>
          <a:prstGeom prst="rect">
            <a:avLst/>
          </a:prstGeom>
        </p:spPr>
      </p:pic>
      <p:sp>
        <p:nvSpPr>
          <p:cNvPr id="18" name="Footer Placeholder 4">
            <a:extLst>
              <a:ext uri="{FF2B5EF4-FFF2-40B4-BE49-F238E27FC236}">
                <a16:creationId xmlns:a16="http://schemas.microsoft.com/office/drawing/2014/main" id="{E4953E32-4464-6849-841F-06FFBB8349FA}"/>
              </a:ext>
            </a:extLst>
          </p:cNvPr>
          <p:cNvSpPr>
            <a:spLocks noGrp="1"/>
          </p:cNvSpPr>
          <p:nvPr>
            <p:ph type="ftr" sz="quarter" idx="11"/>
          </p:nvPr>
        </p:nvSpPr>
        <p:spPr>
          <a:xfrm>
            <a:off x="3654311" y="4906484"/>
            <a:ext cx="4575289" cy="99531"/>
          </a:xfrm>
        </p:spPr>
        <p:txBody>
          <a:bodyPr/>
          <a:lstStyle>
            <a:lvl1pPr>
              <a:defRPr>
                <a:solidFill>
                  <a:srgbClr val="ACA9D3"/>
                </a:solidFill>
              </a:defRPr>
            </a:lvl1pPr>
          </a:lstStyle>
          <a:p>
            <a:r>
              <a:rPr lang="en-US" b="1" dirty="0"/>
              <a:t>CONFIDENTIAL</a:t>
            </a:r>
            <a:r>
              <a:rPr lang="en-US" dirty="0"/>
              <a:t> – For internal Apervita use only.   |   © 2021 Apervita, Inc. All Rights Reserved.</a:t>
            </a:r>
          </a:p>
        </p:txBody>
      </p:sp>
      <p:sp>
        <p:nvSpPr>
          <p:cNvPr id="19" name="Slide Number Placeholder 5">
            <a:extLst>
              <a:ext uri="{FF2B5EF4-FFF2-40B4-BE49-F238E27FC236}">
                <a16:creationId xmlns:a16="http://schemas.microsoft.com/office/drawing/2014/main" id="{C72AA147-7583-3543-8C5A-3A59EDC1EFB2}"/>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solidFill>
                  <a:schemeClr val="bg2"/>
                </a:solidFill>
              </a:rPr>
              <a:pPr/>
              <a:t>‹#›</a:t>
            </a:fld>
            <a:endParaRPr lang="en-US" sz="600" dirty="0">
              <a:solidFill>
                <a:schemeClr val="bg2"/>
              </a:solidFill>
            </a:endParaRPr>
          </a:p>
        </p:txBody>
      </p:sp>
    </p:spTree>
    <p:extLst>
      <p:ext uri="{BB962C8B-B14F-4D97-AF65-F5344CB8AC3E}">
        <p14:creationId xmlns:p14="http://schemas.microsoft.com/office/powerpoint/2010/main" val="3487292006"/>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_Subhead_Content-3">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9225E934-6A25-664C-97FC-2329F9F82F2E}"/>
              </a:ext>
            </a:extLst>
          </p:cNvPr>
          <p:cNvPicPr>
            <a:picLocks noChangeAspect="1"/>
          </p:cNvPicPr>
          <p:nvPr userDrawn="1"/>
        </p:nvPicPr>
        <p:blipFill>
          <a:blip r:embed="rId2"/>
          <a:stretch>
            <a:fillRect/>
          </a:stretch>
        </p:blipFill>
        <p:spPr>
          <a:xfrm>
            <a:off x="0" y="0"/>
            <a:ext cx="9144000" cy="5138928"/>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r>
              <a:rPr lang="en-US" b="1" dirty="0"/>
              <a:t>CONFIDENTIAL</a:t>
            </a:r>
            <a:r>
              <a:rPr lang="en-US" dirty="0"/>
              <a:t> – For internal Apervita use only.   |   © 2021 Apervita, Inc. All Rights Reserved.</a:t>
            </a:r>
          </a:p>
        </p:txBody>
      </p:sp>
      <p:pic>
        <p:nvPicPr>
          <p:cNvPr id="10" name="Picture 9">
            <a:extLst>
              <a:ext uri="{FF2B5EF4-FFF2-40B4-BE49-F238E27FC236}">
                <a16:creationId xmlns:a16="http://schemas.microsoft.com/office/drawing/2014/main" id="{B301C77A-1644-0749-980D-89A41039B168}"/>
              </a:ext>
            </a:extLst>
          </p:cNvPr>
          <p:cNvPicPr>
            <a:picLocks noChangeAspect="1"/>
          </p:cNvPicPr>
          <p:nvPr userDrawn="1"/>
        </p:nvPicPr>
        <p:blipFill>
          <a:blip r:embed="rId3"/>
          <a:stretch>
            <a:fillRect/>
          </a:stretch>
        </p:blipFill>
        <p:spPr>
          <a:xfrm>
            <a:off x="457201" y="4837367"/>
            <a:ext cx="1367942" cy="310896"/>
          </a:xfrm>
          <a:prstGeom prst="rect">
            <a:avLst/>
          </a:prstGeom>
        </p:spPr>
      </p:pic>
      <p:sp>
        <p:nvSpPr>
          <p:cNvPr id="7" name="Content Placeholder 6">
            <a:extLst>
              <a:ext uri="{FF2B5EF4-FFF2-40B4-BE49-F238E27FC236}">
                <a16:creationId xmlns:a16="http://schemas.microsoft.com/office/drawing/2014/main" id="{1B884D67-BE68-8C43-8096-AEE7B3A4603A}"/>
              </a:ext>
            </a:extLst>
          </p:cNvPr>
          <p:cNvSpPr>
            <a:spLocks noGrp="1"/>
          </p:cNvSpPr>
          <p:nvPr>
            <p:ph sz="quarter" idx="15"/>
          </p:nvPr>
        </p:nvSpPr>
        <p:spPr>
          <a:xfrm>
            <a:off x="457200" y="1188720"/>
            <a:ext cx="8229600" cy="3529584"/>
          </a:xfrm>
        </p:spPr>
        <p:txBody>
          <a:bodyPr/>
          <a:lstStyle>
            <a:lvl1pP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156BE3A-0005-884C-B536-966CED438E9D}"/>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69C6395D-7220-C049-8B75-46EEBF96C13E}"/>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5" name="Slide Number Placeholder 5">
            <a:extLst>
              <a:ext uri="{FF2B5EF4-FFF2-40B4-BE49-F238E27FC236}">
                <a16:creationId xmlns:a16="http://schemas.microsoft.com/office/drawing/2014/main" id="{A51900D9-9F74-A24D-A1F2-5970F88CC32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solidFill>
                  <a:schemeClr val="bg2"/>
                </a:solidFill>
              </a:rPr>
              <a:pPr/>
              <a:t>‹#›</a:t>
            </a:fld>
            <a:endParaRPr lang="en-US" sz="600" dirty="0">
              <a:solidFill>
                <a:schemeClr val="bg2"/>
              </a:solidFill>
            </a:endParaRPr>
          </a:p>
        </p:txBody>
      </p:sp>
      <p:sp>
        <p:nvSpPr>
          <p:cNvPr id="12" name="Subtitle 2">
            <a:extLst>
              <a:ext uri="{FF2B5EF4-FFF2-40B4-BE49-F238E27FC236}">
                <a16:creationId xmlns:a16="http://schemas.microsoft.com/office/drawing/2014/main" id="{7B604640-C535-6546-91BE-E9A9F0BD3F26}"/>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bg2"/>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8146038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188720"/>
            <a:ext cx="4005263"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188720"/>
            <a:ext cx="4005262"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Title Placeholder 1">
            <a:extLst>
              <a:ext uri="{FF2B5EF4-FFF2-40B4-BE49-F238E27FC236}">
                <a16:creationId xmlns:a16="http://schemas.microsoft.com/office/drawing/2014/main" id="{7A6C390A-2218-7D44-BC75-B2815D61CF88}"/>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3" name="Subtitle 2">
            <a:extLst>
              <a:ext uri="{FF2B5EF4-FFF2-40B4-BE49-F238E27FC236}">
                <a16:creationId xmlns:a16="http://schemas.microsoft.com/office/drawing/2014/main" id="{BC69E2FE-17DB-C843-8436-3F629B50A022}"/>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149901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Columns_Separate">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1877A64-283F-F147-8AEF-7AE25965D5F0}"/>
              </a:ext>
            </a:extLst>
          </p:cNvPr>
          <p:cNvSpPr>
            <a:spLocks noGrp="1"/>
          </p:cNvSpPr>
          <p:nvPr>
            <p:ph sz="quarter" idx="19"/>
          </p:nvPr>
        </p:nvSpPr>
        <p:spPr>
          <a:xfrm>
            <a:off x="457201" y="1188720"/>
            <a:ext cx="2587625"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8B362E45-3E55-DE44-94A9-3B5CE5DA3F44}"/>
              </a:ext>
            </a:extLst>
          </p:cNvPr>
          <p:cNvSpPr>
            <a:spLocks noGrp="1"/>
          </p:cNvSpPr>
          <p:nvPr>
            <p:ph sz="quarter" idx="20"/>
          </p:nvPr>
        </p:nvSpPr>
        <p:spPr>
          <a:xfrm>
            <a:off x="3282696" y="1188720"/>
            <a:ext cx="2587625"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a:extLst>
              <a:ext uri="{FF2B5EF4-FFF2-40B4-BE49-F238E27FC236}">
                <a16:creationId xmlns:a16="http://schemas.microsoft.com/office/drawing/2014/main" id="{B5CFF488-E554-7344-A0E6-68BBD394C8DD}"/>
              </a:ext>
            </a:extLst>
          </p:cNvPr>
          <p:cNvSpPr>
            <a:spLocks noGrp="1"/>
          </p:cNvSpPr>
          <p:nvPr>
            <p:ph sz="quarter" idx="21"/>
          </p:nvPr>
        </p:nvSpPr>
        <p:spPr>
          <a:xfrm>
            <a:off x="6098984" y="1188720"/>
            <a:ext cx="2587817"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Title Placeholder 1">
            <a:extLst>
              <a:ext uri="{FF2B5EF4-FFF2-40B4-BE49-F238E27FC236}">
                <a16:creationId xmlns:a16="http://schemas.microsoft.com/office/drawing/2014/main" id="{50F39F21-613F-6547-98E0-C16D2CB6ED69}"/>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Subtitle 2">
            <a:extLst>
              <a:ext uri="{FF2B5EF4-FFF2-40B4-BE49-F238E27FC236}">
                <a16:creationId xmlns:a16="http://schemas.microsoft.com/office/drawing/2014/main" id="{338405E1-52F0-CE4B-8691-F08B9D06828A}"/>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603730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debar_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13" name="Content Placeholder 11">
            <a:extLst>
              <a:ext uri="{FF2B5EF4-FFF2-40B4-BE49-F238E27FC236}">
                <a16:creationId xmlns:a16="http://schemas.microsoft.com/office/drawing/2014/main" id="{2134F3CF-5BC3-F147-8E84-6426745383C2}"/>
              </a:ext>
            </a:extLst>
          </p:cNvPr>
          <p:cNvSpPr>
            <a:spLocks noGrp="1"/>
          </p:cNvSpPr>
          <p:nvPr>
            <p:ph sz="quarter" idx="20"/>
          </p:nvPr>
        </p:nvSpPr>
        <p:spPr>
          <a:xfrm>
            <a:off x="6803135"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27023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4_Column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34E883F7-F832-F04B-914D-C00267DDB34C}"/>
              </a:ext>
            </a:extLst>
          </p:cNvPr>
          <p:cNvSpPr>
            <a:spLocks noGrp="1"/>
          </p:cNvSpPr>
          <p:nvPr>
            <p:ph sz="quarter" idx="20"/>
          </p:nvPr>
        </p:nvSpPr>
        <p:spPr>
          <a:xfrm>
            <a:off x="4681538"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Placeholder 1">
            <a:extLst>
              <a:ext uri="{FF2B5EF4-FFF2-40B4-BE49-F238E27FC236}">
                <a16:creationId xmlns:a16="http://schemas.microsoft.com/office/drawing/2014/main" id="{B4E835BF-8B9E-A442-A396-90163F94EBEE}"/>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6" name="Subtitle 2">
            <a:extLst>
              <a:ext uri="{FF2B5EF4-FFF2-40B4-BE49-F238E27FC236}">
                <a16:creationId xmlns:a16="http://schemas.microsoft.com/office/drawing/2014/main" id="{B4F3BD7D-9F5C-F341-A3BF-E7C203A1C69C}"/>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22084248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5_Column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hasCustomPrompt="1"/>
          </p:nvPr>
        </p:nvSpPr>
        <p:spPr>
          <a:xfrm>
            <a:off x="457200" y="1188720"/>
            <a:ext cx="1463040" cy="3474720"/>
          </a:xfrm>
        </p:spPr>
        <p:txBody>
          <a:bodyPr/>
          <a:lstStyle>
            <a:lvl1pPr>
              <a:defRPr sz="1300"/>
            </a:lvl1pPr>
            <a:lvl2pPr>
              <a:defRPr sz="1200"/>
            </a:lvl2pPr>
            <a:lvl3pPr>
              <a:defRPr sz="1100"/>
            </a:lvl3pPr>
            <a:lvl4pPr>
              <a:defRPr sz="10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1">
            <a:extLst>
              <a:ext uri="{FF2B5EF4-FFF2-40B4-BE49-F238E27FC236}">
                <a16:creationId xmlns:a16="http://schemas.microsoft.com/office/drawing/2014/main" id="{B4E835BF-8B9E-A442-A396-90163F94EBEE}"/>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6" name="Subtitle 2">
            <a:extLst>
              <a:ext uri="{FF2B5EF4-FFF2-40B4-BE49-F238E27FC236}">
                <a16:creationId xmlns:a16="http://schemas.microsoft.com/office/drawing/2014/main" id="{B4F3BD7D-9F5C-F341-A3BF-E7C203A1C69C}"/>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0" name="Content Placeholder 11">
            <a:extLst>
              <a:ext uri="{FF2B5EF4-FFF2-40B4-BE49-F238E27FC236}">
                <a16:creationId xmlns:a16="http://schemas.microsoft.com/office/drawing/2014/main" id="{B510E986-8156-0F47-A715-BA2E8AFFD9A1}"/>
              </a:ext>
            </a:extLst>
          </p:cNvPr>
          <p:cNvSpPr>
            <a:spLocks noGrp="1"/>
          </p:cNvSpPr>
          <p:nvPr>
            <p:ph sz="quarter" idx="20" hasCustomPrompt="1"/>
          </p:nvPr>
        </p:nvSpPr>
        <p:spPr>
          <a:xfrm>
            <a:off x="2148840" y="1188720"/>
            <a:ext cx="1463040" cy="3474720"/>
          </a:xfrm>
        </p:spPr>
        <p:txBody>
          <a:bodyPr/>
          <a:lstStyle>
            <a:lvl1pPr>
              <a:defRPr sz="1300"/>
            </a:lvl1pPr>
            <a:lvl2pPr>
              <a:defRPr sz="1200"/>
            </a:lvl2pPr>
            <a:lvl3pPr>
              <a:defRPr sz="1100"/>
            </a:lvl3pPr>
            <a:lvl4pPr>
              <a:defRPr sz="10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1">
            <a:extLst>
              <a:ext uri="{FF2B5EF4-FFF2-40B4-BE49-F238E27FC236}">
                <a16:creationId xmlns:a16="http://schemas.microsoft.com/office/drawing/2014/main" id="{E61531D2-02EC-5C4A-84C1-7D5F602505C6}"/>
              </a:ext>
            </a:extLst>
          </p:cNvPr>
          <p:cNvSpPr>
            <a:spLocks noGrp="1"/>
          </p:cNvSpPr>
          <p:nvPr>
            <p:ph sz="quarter" idx="21" hasCustomPrompt="1"/>
          </p:nvPr>
        </p:nvSpPr>
        <p:spPr>
          <a:xfrm>
            <a:off x="3840480" y="1188720"/>
            <a:ext cx="1463040" cy="3474720"/>
          </a:xfrm>
        </p:spPr>
        <p:txBody>
          <a:bodyPr/>
          <a:lstStyle>
            <a:lvl1pPr>
              <a:defRPr sz="1300"/>
            </a:lvl1pPr>
            <a:lvl2pPr>
              <a:defRPr sz="1200"/>
            </a:lvl2pPr>
            <a:lvl3pPr>
              <a:defRPr sz="1100"/>
            </a:lvl3pPr>
            <a:lvl4pPr>
              <a:defRPr sz="10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1">
            <a:extLst>
              <a:ext uri="{FF2B5EF4-FFF2-40B4-BE49-F238E27FC236}">
                <a16:creationId xmlns:a16="http://schemas.microsoft.com/office/drawing/2014/main" id="{B75379E8-D6F1-054D-97F2-01572C631204}"/>
              </a:ext>
            </a:extLst>
          </p:cNvPr>
          <p:cNvSpPr>
            <a:spLocks noGrp="1"/>
          </p:cNvSpPr>
          <p:nvPr>
            <p:ph sz="quarter" idx="22" hasCustomPrompt="1"/>
          </p:nvPr>
        </p:nvSpPr>
        <p:spPr>
          <a:xfrm>
            <a:off x="5532120" y="1188720"/>
            <a:ext cx="1463040" cy="3474720"/>
          </a:xfrm>
        </p:spPr>
        <p:txBody>
          <a:bodyPr/>
          <a:lstStyle>
            <a:lvl1pPr>
              <a:defRPr sz="1300"/>
            </a:lvl1pPr>
            <a:lvl2pPr>
              <a:defRPr sz="1200"/>
            </a:lvl2pPr>
            <a:lvl3pPr>
              <a:defRPr sz="1100"/>
            </a:lvl3pPr>
            <a:lvl4pPr>
              <a:defRPr sz="10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a:extLst>
              <a:ext uri="{FF2B5EF4-FFF2-40B4-BE49-F238E27FC236}">
                <a16:creationId xmlns:a16="http://schemas.microsoft.com/office/drawing/2014/main" id="{D92DABE4-59FC-9A4D-AB30-10FC16472AE5}"/>
              </a:ext>
            </a:extLst>
          </p:cNvPr>
          <p:cNvSpPr>
            <a:spLocks noGrp="1"/>
          </p:cNvSpPr>
          <p:nvPr>
            <p:ph sz="quarter" idx="23" hasCustomPrompt="1"/>
          </p:nvPr>
        </p:nvSpPr>
        <p:spPr>
          <a:xfrm>
            <a:off x="7223760" y="1188720"/>
            <a:ext cx="1463040" cy="3474720"/>
          </a:xfrm>
        </p:spPr>
        <p:txBody>
          <a:bodyPr/>
          <a:lstStyle>
            <a:lvl1pPr>
              <a:defRPr sz="1300"/>
            </a:lvl1pPr>
            <a:lvl2pPr>
              <a:defRPr sz="1200"/>
            </a:lvl2pPr>
            <a:lvl3pPr>
              <a:defRPr sz="1100"/>
            </a:lvl3pPr>
            <a:lvl4pPr>
              <a:defRPr sz="10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89905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6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6" name="Content Placeholder 16">
            <a:extLst>
              <a:ext uri="{FF2B5EF4-FFF2-40B4-BE49-F238E27FC236}">
                <a16:creationId xmlns:a16="http://schemas.microsoft.com/office/drawing/2014/main" id="{0DD1DC34-95D6-D24B-8A72-A4CB6E01B7BD}"/>
              </a:ext>
            </a:extLst>
          </p:cNvPr>
          <p:cNvSpPr>
            <a:spLocks noGrp="1"/>
          </p:cNvSpPr>
          <p:nvPr>
            <p:ph sz="quarter" idx="24"/>
          </p:nvPr>
        </p:nvSpPr>
        <p:spPr>
          <a:xfrm>
            <a:off x="7507223"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6">
            <a:extLst>
              <a:ext uri="{FF2B5EF4-FFF2-40B4-BE49-F238E27FC236}">
                <a16:creationId xmlns:a16="http://schemas.microsoft.com/office/drawing/2014/main" id="{1BB55966-E319-BB4E-854B-6AF59363D892}"/>
              </a:ext>
            </a:extLst>
          </p:cNvPr>
          <p:cNvSpPr>
            <a:spLocks noGrp="1"/>
          </p:cNvSpPr>
          <p:nvPr>
            <p:ph sz="quarter" idx="25"/>
          </p:nvPr>
        </p:nvSpPr>
        <p:spPr>
          <a:xfrm>
            <a:off x="457200"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6">
            <a:extLst>
              <a:ext uri="{FF2B5EF4-FFF2-40B4-BE49-F238E27FC236}">
                <a16:creationId xmlns:a16="http://schemas.microsoft.com/office/drawing/2014/main" id="{2ABB3C1C-C1CF-0043-8FDC-F8E23EEA6469}"/>
              </a:ext>
            </a:extLst>
          </p:cNvPr>
          <p:cNvSpPr>
            <a:spLocks noGrp="1"/>
          </p:cNvSpPr>
          <p:nvPr>
            <p:ph sz="quarter" idx="26"/>
          </p:nvPr>
        </p:nvSpPr>
        <p:spPr>
          <a:xfrm>
            <a:off x="1867205"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6">
            <a:extLst>
              <a:ext uri="{FF2B5EF4-FFF2-40B4-BE49-F238E27FC236}">
                <a16:creationId xmlns:a16="http://schemas.microsoft.com/office/drawing/2014/main" id="{AEE8773B-51B4-4848-9452-105C682048E4}"/>
              </a:ext>
            </a:extLst>
          </p:cNvPr>
          <p:cNvSpPr>
            <a:spLocks noGrp="1"/>
          </p:cNvSpPr>
          <p:nvPr>
            <p:ph sz="quarter" idx="27"/>
          </p:nvPr>
        </p:nvSpPr>
        <p:spPr>
          <a:xfrm>
            <a:off x="3277210"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6">
            <a:extLst>
              <a:ext uri="{FF2B5EF4-FFF2-40B4-BE49-F238E27FC236}">
                <a16:creationId xmlns:a16="http://schemas.microsoft.com/office/drawing/2014/main" id="{D37DBF26-819A-044A-8203-9EF8876D2E59}"/>
              </a:ext>
            </a:extLst>
          </p:cNvPr>
          <p:cNvSpPr>
            <a:spLocks noGrp="1"/>
          </p:cNvSpPr>
          <p:nvPr>
            <p:ph sz="quarter" idx="28"/>
          </p:nvPr>
        </p:nvSpPr>
        <p:spPr>
          <a:xfrm>
            <a:off x="4687215"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6">
            <a:extLst>
              <a:ext uri="{FF2B5EF4-FFF2-40B4-BE49-F238E27FC236}">
                <a16:creationId xmlns:a16="http://schemas.microsoft.com/office/drawing/2014/main" id="{DB68EE0B-1C50-B741-AA70-8E5CD6E074CA}"/>
              </a:ext>
            </a:extLst>
          </p:cNvPr>
          <p:cNvSpPr>
            <a:spLocks noGrp="1"/>
          </p:cNvSpPr>
          <p:nvPr>
            <p:ph sz="quarter" idx="29"/>
          </p:nvPr>
        </p:nvSpPr>
        <p:spPr>
          <a:xfrm>
            <a:off x="6097220"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Placeholder 1">
            <a:extLst>
              <a:ext uri="{FF2B5EF4-FFF2-40B4-BE49-F238E27FC236}">
                <a16:creationId xmlns:a16="http://schemas.microsoft.com/office/drawing/2014/main" id="{0E2E411D-54DF-2949-AE5B-6C52C6E9EB6F}"/>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Subtitle 2">
            <a:extLst>
              <a:ext uri="{FF2B5EF4-FFF2-40B4-BE49-F238E27FC236}">
                <a16:creationId xmlns:a16="http://schemas.microsoft.com/office/drawing/2014/main" id="{AD71E88A-0FE4-7E46-BF0E-5402BDC1C529}"/>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5986069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idebars_L-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188720"/>
            <a:ext cx="3986403"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Placeholder 1">
            <a:extLst>
              <a:ext uri="{FF2B5EF4-FFF2-40B4-BE49-F238E27FC236}">
                <a16:creationId xmlns:a16="http://schemas.microsoft.com/office/drawing/2014/main" id="{D0ED1BE5-C663-DE49-ACD4-E0132A985285}"/>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Subtitle 2">
            <a:extLst>
              <a:ext uri="{FF2B5EF4-FFF2-40B4-BE49-F238E27FC236}">
                <a16:creationId xmlns:a16="http://schemas.microsoft.com/office/drawing/2014/main" id="{8E0DE770-F441-F541-8B62-980C409B3524}"/>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543504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idebar_Lef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188720"/>
            <a:ext cx="6108001"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188720"/>
            <a:ext cx="1883664"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Placeholder 1">
            <a:extLst>
              <a:ext uri="{FF2B5EF4-FFF2-40B4-BE49-F238E27FC236}">
                <a16:creationId xmlns:a16="http://schemas.microsoft.com/office/drawing/2014/main" id="{9FCDC6A7-020D-D549-9B30-FD38274D3B6C}"/>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Subtitle 2">
            <a:extLst>
              <a:ext uri="{FF2B5EF4-FFF2-40B4-BE49-F238E27FC236}">
                <a16:creationId xmlns:a16="http://schemas.microsoft.com/office/drawing/2014/main" id="{A6A94436-5011-9249-A0F4-CC616B27F954}"/>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2007253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idebar_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188720"/>
            <a:ext cx="6108001"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3" name="Content Placeholder 11">
            <a:extLst>
              <a:ext uri="{FF2B5EF4-FFF2-40B4-BE49-F238E27FC236}">
                <a16:creationId xmlns:a16="http://schemas.microsoft.com/office/drawing/2014/main" id="{2134F3CF-5BC3-F147-8E84-6426745383C2}"/>
              </a:ext>
            </a:extLst>
          </p:cNvPr>
          <p:cNvSpPr>
            <a:spLocks noGrp="1"/>
          </p:cNvSpPr>
          <p:nvPr>
            <p:ph sz="quarter" idx="20"/>
          </p:nvPr>
        </p:nvSpPr>
        <p:spPr>
          <a:xfrm>
            <a:off x="6803135" y="1188720"/>
            <a:ext cx="1883664"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1">
            <a:extLst>
              <a:ext uri="{FF2B5EF4-FFF2-40B4-BE49-F238E27FC236}">
                <a16:creationId xmlns:a16="http://schemas.microsoft.com/office/drawing/2014/main" id="{A464CC5B-7B89-674B-897E-EC079FF24B4C}"/>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Subtitle 2">
            <a:extLst>
              <a:ext uri="{FF2B5EF4-FFF2-40B4-BE49-F238E27FC236}">
                <a16:creationId xmlns:a16="http://schemas.microsoft.com/office/drawing/2014/main" id="{8B34A169-226D-E548-8009-F1C9226F3D91}"/>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4088126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4498BB-04D6-BF4F-9A84-E080C8D2E884}"/>
              </a:ext>
            </a:extLst>
          </p:cNvPr>
          <p:cNvSpPr>
            <a:spLocks noGrp="1"/>
          </p:cNvSpPr>
          <p:nvPr>
            <p:ph type="ftr" sz="quarter" idx="11"/>
          </p:nvPr>
        </p:nvSpPr>
        <p:spPr/>
        <p:txBody>
          <a:bodyPr/>
          <a:lstStyle>
            <a:lvl1pP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7" name="Slide Number Placeholder 5">
            <a:extLst>
              <a:ext uri="{FF2B5EF4-FFF2-40B4-BE49-F238E27FC236}">
                <a16:creationId xmlns:a16="http://schemas.microsoft.com/office/drawing/2014/main" id="{19B21759-BBC4-D34D-882D-81D79E6DF7DB}"/>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8" name="Title Placeholder 1">
            <a:extLst>
              <a:ext uri="{FF2B5EF4-FFF2-40B4-BE49-F238E27FC236}">
                <a16:creationId xmlns:a16="http://schemas.microsoft.com/office/drawing/2014/main" id="{9AEFF84B-E699-8546-9B26-B47CB1ABEF3C}"/>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9" name="Subtitle 2">
            <a:extLst>
              <a:ext uri="{FF2B5EF4-FFF2-40B4-BE49-F238E27FC236}">
                <a16:creationId xmlns:a16="http://schemas.microsoft.com/office/drawing/2014/main" id="{93BC40DD-F3CF-2641-A017-01C7B58ABD8D}"/>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5091835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Subtitle-Im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4498BB-04D6-BF4F-9A84-E080C8D2E884}"/>
              </a:ext>
            </a:extLst>
          </p:cNvPr>
          <p:cNvSpPr>
            <a:spLocks noGrp="1"/>
          </p:cNvSpPr>
          <p:nvPr>
            <p:ph type="ftr" sz="quarter" idx="11"/>
          </p:nvPr>
        </p:nvSpPr>
        <p:spPr/>
        <p:txBody>
          <a:bodyPr/>
          <a:lstStyle>
            <a:lvl1pP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7" name="Slide Number Placeholder 5">
            <a:extLst>
              <a:ext uri="{FF2B5EF4-FFF2-40B4-BE49-F238E27FC236}">
                <a16:creationId xmlns:a16="http://schemas.microsoft.com/office/drawing/2014/main" id="{19B21759-BBC4-D34D-882D-81D79E6DF7DB}"/>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8" name="Title Placeholder 1">
            <a:extLst>
              <a:ext uri="{FF2B5EF4-FFF2-40B4-BE49-F238E27FC236}">
                <a16:creationId xmlns:a16="http://schemas.microsoft.com/office/drawing/2014/main" id="{9AEFF84B-E699-8546-9B26-B47CB1ABEF3C}"/>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9" name="Subtitle 2">
            <a:extLst>
              <a:ext uri="{FF2B5EF4-FFF2-40B4-BE49-F238E27FC236}">
                <a16:creationId xmlns:a16="http://schemas.microsoft.com/office/drawing/2014/main" id="{93BC40DD-F3CF-2641-A017-01C7B58ABD8D}"/>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3" name="Picture Placeholder 2">
            <a:extLst>
              <a:ext uri="{FF2B5EF4-FFF2-40B4-BE49-F238E27FC236}">
                <a16:creationId xmlns:a16="http://schemas.microsoft.com/office/drawing/2014/main" id="{8393DC8A-2F8E-0D4A-9978-62B468AEE191}"/>
              </a:ext>
            </a:extLst>
          </p:cNvPr>
          <p:cNvSpPr>
            <a:spLocks noGrp="1"/>
          </p:cNvSpPr>
          <p:nvPr>
            <p:ph type="pic" sz="quarter" idx="12"/>
          </p:nvPr>
        </p:nvSpPr>
        <p:spPr>
          <a:xfrm>
            <a:off x="457200" y="1188720"/>
            <a:ext cx="8229600" cy="3529584"/>
          </a:xfrm>
        </p:spPr>
        <p:txBody>
          <a:bodyPr/>
          <a:lstStyle>
            <a:lvl1pPr marL="6350" indent="-6350">
              <a:buNone/>
              <a:tabLst/>
              <a:defRPr/>
            </a:lvl1pPr>
          </a:lstStyle>
          <a:p>
            <a:r>
              <a:rPr lang="en-US"/>
              <a:t>Click icon to add picture</a:t>
            </a:r>
            <a:endParaRPr lang="en-US" dirty="0"/>
          </a:p>
        </p:txBody>
      </p:sp>
    </p:spTree>
    <p:extLst>
      <p:ext uri="{BB962C8B-B14F-4D97-AF65-F5344CB8AC3E}">
        <p14:creationId xmlns:p14="http://schemas.microsoft.com/office/powerpoint/2010/main" val="98543724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57C734-5149-FF42-BA51-67CF9B6A2DFB}"/>
              </a:ext>
            </a:extLst>
          </p:cNvPr>
          <p:cNvSpPr/>
          <p:nvPr userDrawn="1"/>
        </p:nvSpPr>
        <p:spPr>
          <a:xfrm>
            <a:off x="369394" y="4640013"/>
            <a:ext cx="8512709" cy="42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dirty="0"/>
          </a:p>
        </p:txBody>
      </p:sp>
    </p:spTree>
    <p:extLst>
      <p:ext uri="{BB962C8B-B14F-4D97-AF65-F5344CB8AC3E}">
        <p14:creationId xmlns:p14="http://schemas.microsoft.com/office/powerpoint/2010/main" val="334073981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57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1652"/>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50059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debar_Right-Alternativ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3" name="Text Placeholder 2">
            <a:extLst>
              <a:ext uri="{FF2B5EF4-FFF2-40B4-BE49-F238E27FC236}">
                <a16:creationId xmlns:a16="http://schemas.microsoft.com/office/drawing/2014/main" id="{0BADEFFE-8058-3547-B400-960130C6763B}"/>
              </a:ext>
            </a:extLst>
          </p:cNvPr>
          <p:cNvSpPr>
            <a:spLocks noGrp="1"/>
          </p:cNvSpPr>
          <p:nvPr>
            <p:ph type="body" sz="quarter" idx="21"/>
          </p:nvPr>
        </p:nvSpPr>
        <p:spPr>
          <a:xfrm>
            <a:off x="6803135" y="1005840"/>
            <a:ext cx="1883664" cy="3657600"/>
          </a:xfrm>
          <a:solidFill>
            <a:srgbClr val="CDEEF9"/>
          </a:solidFill>
        </p:spPr>
        <p:txBody>
          <a:bodyPr lIns="118872" tIns="118872" rIns="118872" bIns="118872">
            <a:normAutofit/>
          </a:bodyPr>
          <a:lstStyle>
            <a:lvl1pPr>
              <a:defRPr sz="12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84567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Interio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4E215E88-5469-2642-9AAE-043BFF894DF1}"/>
              </a:ext>
            </a:extLst>
          </p:cNvPr>
          <p:cNvSpPr txBox="1"/>
          <p:nvPr/>
        </p:nvSpPr>
        <p:spPr>
          <a:xfrm>
            <a:off x="8640634" y="4878234"/>
            <a:ext cx="328936" cy="207749"/>
          </a:xfrm>
          <a:prstGeom prst="rect">
            <a:avLst/>
          </a:prstGeom>
          <a:noFill/>
        </p:spPr>
        <p:txBody>
          <a:bodyPr wrap="none" rtlCol="0" anchor="b">
            <a:spAutoFit/>
          </a:bodyPr>
          <a:lstStyle/>
          <a:p>
            <a:pPr algn="r"/>
            <a:fld id="{90617B9F-2F11-7F4E-AD1A-303A3007A22C}" type="slidenum">
              <a:rPr lang="en-US" sz="750" smtClean="0">
                <a:solidFill>
                  <a:schemeClr val="tx1"/>
                </a:solidFill>
                <a:latin typeface="Tahoma" panose="020B0604030504040204" pitchFamily="34" charset="0"/>
                <a:ea typeface="Tahoma" panose="020B0604030504040204" pitchFamily="34" charset="0"/>
                <a:cs typeface="Tahoma" panose="020B0604030504040204" pitchFamily="34" charset="0"/>
              </a:rPr>
              <a:pPr algn="r"/>
              <a:t>‹#›</a:t>
            </a:fld>
            <a:endParaRPr lang="en-US" sz="75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643609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76757ACA-0C99-964A-B40B-4B9F10E20945}"/>
              </a:ext>
            </a:extLst>
          </p:cNvPr>
          <p:cNvSpPr>
            <a:spLocks noGrp="1"/>
          </p:cNvSpPr>
          <p:nvPr>
            <p:ph type="title"/>
          </p:nvPr>
        </p:nvSpPr>
        <p:spPr>
          <a:xfrm>
            <a:off x="457200" y="392301"/>
            <a:ext cx="8229600" cy="231264"/>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372CC619-6807-4249-81F5-D5BFFD76913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8" name="Footer Placeholder 4">
            <a:extLst>
              <a:ext uri="{FF2B5EF4-FFF2-40B4-BE49-F238E27FC236}">
                <a16:creationId xmlns:a16="http://schemas.microsoft.com/office/drawing/2014/main" id="{0E64E6A2-1CBE-494E-A952-5A692F781343}"/>
              </a:ext>
            </a:extLst>
          </p:cNvPr>
          <p:cNvSpPr>
            <a:spLocks noGrp="1"/>
          </p:cNvSpPr>
          <p:nvPr>
            <p:ph type="ftr" sz="quarter" idx="3"/>
          </p:nvPr>
        </p:nvSpPr>
        <p:spPr>
          <a:xfrm>
            <a:off x="3657600" y="4906484"/>
            <a:ext cx="4572000" cy="99531"/>
          </a:xfrm>
          <a:prstGeom prst="rect">
            <a:avLst/>
          </a:prstGeom>
        </p:spPr>
        <p:txBody>
          <a:bodyPr vert="horz" lIns="0" tIns="0" rIns="0" bIns="0" rtlCol="0" anchor="t" anchorCtr="0"/>
          <a:lstStyle>
            <a:lvl1pPr algn="r">
              <a:lnSpc>
                <a:spcPts val="800"/>
              </a:lnSpc>
              <a:defRPr sz="600" b="0" i="0">
                <a:solidFill>
                  <a:schemeClr val="bg2">
                    <a:lumMod val="90000"/>
                  </a:schemeClr>
                </a:solidFill>
                <a:latin typeface="+mn-lt"/>
              </a:defRPr>
            </a:lvl1pPr>
          </a:lstStyle>
          <a:p>
            <a:r>
              <a:rPr lang="en-US" b="1" dirty="0"/>
              <a:t>UNRESTRICTED  - Redistributable for public use.  |   © 2020 Apervita, Inc. All Rights Reserved.</a:t>
            </a:r>
            <a:endParaRPr lang="en-US" dirty="0"/>
          </a:p>
        </p:txBody>
      </p:sp>
    </p:spTree>
    <p:extLst>
      <p:ext uri="{BB962C8B-B14F-4D97-AF65-F5344CB8AC3E}">
        <p14:creationId xmlns:p14="http://schemas.microsoft.com/office/powerpoint/2010/main" val="60737018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Macbook Mockup">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08343" y="2121012"/>
            <a:ext cx="3491822" cy="2160602"/>
          </a:xfrm>
          <a:solidFill>
            <a:schemeClr val="bg1">
              <a:lumMod val="95000"/>
            </a:schemeClr>
          </a:solidFill>
        </p:spPr>
        <p:txBody>
          <a:bodyPr>
            <a:normAutofit/>
          </a:bodyPr>
          <a:lstStyle>
            <a:lvl1pPr>
              <a:defRPr sz="750"/>
            </a:lvl1pPr>
          </a:lstStyle>
          <a:p>
            <a:endParaRPr lang="en-US"/>
          </a:p>
        </p:txBody>
      </p:sp>
      <p:sp>
        <p:nvSpPr>
          <p:cNvPr id="3" name="Rectangle 2">
            <a:extLst>
              <a:ext uri="{FF2B5EF4-FFF2-40B4-BE49-F238E27FC236}">
                <a16:creationId xmlns:a16="http://schemas.microsoft.com/office/drawing/2014/main" id="{46762ABB-38F7-184C-B9E4-122176E1D9CD}"/>
              </a:ext>
            </a:extLst>
          </p:cNvPr>
          <p:cNvSpPr/>
          <p:nvPr userDrawn="1"/>
        </p:nvSpPr>
        <p:spPr>
          <a:xfrm>
            <a:off x="0" y="4880310"/>
            <a:ext cx="9144000" cy="267954"/>
          </a:xfrm>
          <a:prstGeom prst="rect">
            <a:avLst/>
          </a:prstGeom>
          <a:solidFill>
            <a:srgbClr val="0D2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Slide Number Placeholder 5">
            <a:extLst>
              <a:ext uri="{FF2B5EF4-FFF2-40B4-BE49-F238E27FC236}">
                <a16:creationId xmlns:a16="http://schemas.microsoft.com/office/drawing/2014/main" id="{8906181E-DFD9-7C48-B0A7-5C4C04D11715}"/>
              </a:ext>
            </a:extLst>
          </p:cNvPr>
          <p:cNvSpPr>
            <a:spLocks noGrp="1"/>
          </p:cNvSpPr>
          <p:nvPr>
            <p:ph type="sldNum" sz="quarter" idx="4"/>
          </p:nvPr>
        </p:nvSpPr>
        <p:spPr>
          <a:xfrm>
            <a:off x="8448081" y="4941701"/>
            <a:ext cx="356415" cy="145169"/>
          </a:xfrm>
          <a:prstGeom prst="rect">
            <a:avLst/>
          </a:prstGeom>
          <a:ln>
            <a:noFill/>
          </a:ln>
        </p:spPr>
        <p:txBody>
          <a:bodyPr vert="horz" lIns="91440" tIns="45720" rIns="91440" bIns="45720" rtlCol="0" anchor="ctr"/>
          <a:lstStyle>
            <a:lvl1pPr algn="r">
              <a:defRPr sz="750" b="1" i="0">
                <a:solidFill>
                  <a:schemeClr val="bg1"/>
                </a:solidFill>
                <a:latin typeface="Open Sans Condensed" panose="020B0606030504020204" pitchFamily="34" charset="0"/>
                <a:ea typeface="Open Sans Condensed" panose="020B0606030504020204" pitchFamily="34" charset="0"/>
                <a:cs typeface="Open Sans Condensed" panose="020B0606030504020204" pitchFamily="34" charset="0"/>
              </a:defRPr>
            </a:lvl1pPr>
          </a:lstStyle>
          <a:p>
            <a:fld id="{EC770EAF-DBEB-F946-A230-F583EA390B91}" type="slidenum">
              <a:rPr lang="en-US" smtClean="0"/>
              <a:pPr/>
              <a:t>‹#›</a:t>
            </a:fld>
            <a:endParaRPr lang="en-US" dirty="0"/>
          </a:p>
        </p:txBody>
      </p:sp>
      <p:sp>
        <p:nvSpPr>
          <p:cNvPr id="6" name="TextBox 5">
            <a:extLst>
              <a:ext uri="{FF2B5EF4-FFF2-40B4-BE49-F238E27FC236}">
                <a16:creationId xmlns:a16="http://schemas.microsoft.com/office/drawing/2014/main" id="{0A971E7B-4595-0B47-A0D0-8D8A9A07C73D}"/>
              </a:ext>
            </a:extLst>
          </p:cNvPr>
          <p:cNvSpPr txBox="1"/>
          <p:nvPr userDrawn="1"/>
        </p:nvSpPr>
        <p:spPr>
          <a:xfrm>
            <a:off x="4046055" y="4929341"/>
            <a:ext cx="1051891" cy="207749"/>
          </a:xfrm>
          <a:prstGeom prst="rect">
            <a:avLst/>
          </a:prstGeom>
          <a:noFill/>
        </p:spPr>
        <p:txBody>
          <a:bodyPr wrap="none" rtlCol="0">
            <a:spAutoFit/>
          </a:bodyPr>
          <a:lstStyle/>
          <a:p>
            <a:pPr algn="ctr"/>
            <a:r>
              <a:rPr lang="en-US" sz="750" b="1" i="0" dirty="0">
                <a:solidFill>
                  <a:schemeClr val="bg1"/>
                </a:solidFill>
                <a:latin typeface="Open Sans Condensed" panose="020B0606030504020204" pitchFamily="34" charset="0"/>
                <a:ea typeface="Open Sans Condensed" panose="020B0606030504020204" pitchFamily="34" charset="0"/>
                <a:cs typeface="Open Sans Condensed" panose="020B0606030504020204" pitchFamily="34" charset="0"/>
              </a:rPr>
              <a:t>www.evidence.care</a:t>
            </a:r>
          </a:p>
        </p:txBody>
      </p:sp>
      <p:sp>
        <p:nvSpPr>
          <p:cNvPr id="7" name="TextBox 6">
            <a:extLst>
              <a:ext uri="{FF2B5EF4-FFF2-40B4-BE49-F238E27FC236}">
                <a16:creationId xmlns:a16="http://schemas.microsoft.com/office/drawing/2014/main" id="{01F65BC6-206E-3A46-9893-6DBE9B539C07}"/>
              </a:ext>
            </a:extLst>
          </p:cNvPr>
          <p:cNvSpPr txBox="1"/>
          <p:nvPr userDrawn="1"/>
        </p:nvSpPr>
        <p:spPr>
          <a:xfrm>
            <a:off x="339504" y="4921867"/>
            <a:ext cx="1189749" cy="207749"/>
          </a:xfrm>
          <a:prstGeom prst="rect">
            <a:avLst/>
          </a:prstGeom>
          <a:noFill/>
        </p:spPr>
        <p:txBody>
          <a:bodyPr wrap="none" rtlCol="0">
            <a:spAutoFit/>
          </a:bodyPr>
          <a:lstStyle/>
          <a:p>
            <a:pPr algn="l"/>
            <a:r>
              <a:rPr lang="en-US" sz="750" b="1" i="0" dirty="0">
                <a:solidFill>
                  <a:schemeClr val="bg1"/>
                </a:solidFill>
                <a:latin typeface="Open Sans Condensed" panose="020B0606030504020204" pitchFamily="34" charset="0"/>
                <a:ea typeface="Open Sans Condensed" panose="020B0606030504020204" pitchFamily="34" charset="0"/>
                <a:cs typeface="Open Sans Condensed" panose="020B0606030504020204" pitchFamily="34" charset="0"/>
              </a:rPr>
              <a:t>Private &amp; Confidential</a:t>
            </a:r>
          </a:p>
        </p:txBody>
      </p:sp>
      <p:sp>
        <p:nvSpPr>
          <p:cNvPr id="2" name="Round Same Side Corner Rectangle 1">
            <a:extLst>
              <a:ext uri="{FF2B5EF4-FFF2-40B4-BE49-F238E27FC236}">
                <a16:creationId xmlns:a16="http://schemas.microsoft.com/office/drawing/2014/main" id="{9E4ED67C-691C-824D-919A-51B5A7A94808}"/>
              </a:ext>
            </a:extLst>
          </p:cNvPr>
          <p:cNvSpPr/>
          <p:nvPr userDrawn="1"/>
        </p:nvSpPr>
        <p:spPr>
          <a:xfrm>
            <a:off x="3714751" y="4657952"/>
            <a:ext cx="1690007" cy="492236"/>
          </a:xfrm>
          <a:prstGeom prst="round2SameRect">
            <a:avLst/>
          </a:prstGeom>
          <a:solidFill>
            <a:srgbClr val="0D2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a:extLst>
              <a:ext uri="{FF2B5EF4-FFF2-40B4-BE49-F238E27FC236}">
                <a16:creationId xmlns:a16="http://schemas.microsoft.com/office/drawing/2014/main" id="{0604F20F-20F9-3449-AFAF-893B64135E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01411" y="4744218"/>
            <a:ext cx="1316684" cy="270670"/>
          </a:xfrm>
          <a:prstGeom prst="rect">
            <a:avLst/>
          </a:prstGeom>
        </p:spPr>
      </p:pic>
      <p:cxnSp>
        <p:nvCxnSpPr>
          <p:cNvPr id="10" name="Straight Connector 9">
            <a:extLst>
              <a:ext uri="{FF2B5EF4-FFF2-40B4-BE49-F238E27FC236}">
                <a16:creationId xmlns:a16="http://schemas.microsoft.com/office/drawing/2014/main" id="{4403B070-5792-4745-8129-F96F1498FF51}"/>
              </a:ext>
            </a:extLst>
          </p:cNvPr>
          <p:cNvCxnSpPr>
            <a:cxnSpLocks/>
          </p:cNvCxnSpPr>
          <p:nvPr userDrawn="1"/>
        </p:nvCxnSpPr>
        <p:spPr>
          <a:xfrm>
            <a:off x="0" y="-11"/>
            <a:ext cx="9144000" cy="0"/>
          </a:xfrm>
          <a:prstGeom prst="line">
            <a:avLst/>
          </a:prstGeom>
          <a:ln w="28575">
            <a:solidFill>
              <a:srgbClr val="0D2C53"/>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D44C7E71-29E9-E44C-A4E1-5255FA318F85}"/>
              </a:ext>
            </a:extLst>
          </p:cNvPr>
          <p:cNvSpPr>
            <a:spLocks noGrp="1"/>
          </p:cNvSpPr>
          <p:nvPr>
            <p:ph type="title"/>
          </p:nvPr>
        </p:nvSpPr>
        <p:spPr>
          <a:xfrm>
            <a:off x="339504" y="116319"/>
            <a:ext cx="7886700" cy="598683"/>
          </a:xfrm>
        </p:spPr>
        <p:txBody>
          <a:bodyPr>
            <a:normAutofit/>
          </a:bodyPr>
          <a:lstStyle>
            <a:lvl1pPr>
              <a:defRPr sz="2475" b="1" i="0">
                <a:solidFill>
                  <a:srgbClr val="0D2C53"/>
                </a:solidFill>
                <a:latin typeface="Open Sans Condensed" panose="020B0606030504020204" pitchFamily="34" charset="0"/>
                <a:ea typeface="Open Sans Condensed" panose="020B0606030504020204" pitchFamily="34" charset="0"/>
                <a:cs typeface="Open Sans Condensed" panose="020B0606030504020204" pitchFamily="34" charset="0"/>
              </a:defRPr>
            </a:lvl1pPr>
          </a:lstStyle>
          <a:p>
            <a:r>
              <a:rPr lang="en-US"/>
              <a:t>Click to edit Master title style</a:t>
            </a:r>
          </a:p>
        </p:txBody>
      </p:sp>
      <p:cxnSp>
        <p:nvCxnSpPr>
          <p:cNvPr id="12" name="Straight Connector 11">
            <a:extLst>
              <a:ext uri="{FF2B5EF4-FFF2-40B4-BE49-F238E27FC236}">
                <a16:creationId xmlns:a16="http://schemas.microsoft.com/office/drawing/2014/main" id="{2099864F-33CE-5942-A1D0-894A8BACC07D}"/>
              </a:ext>
            </a:extLst>
          </p:cNvPr>
          <p:cNvCxnSpPr>
            <a:cxnSpLocks/>
          </p:cNvCxnSpPr>
          <p:nvPr userDrawn="1"/>
        </p:nvCxnSpPr>
        <p:spPr>
          <a:xfrm>
            <a:off x="0" y="34178"/>
            <a:ext cx="9144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72395"/>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Section_Divider_Flush_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AE9B79-3A8C-6140-B73B-2B09521444C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dirty="0"/>
              <a:t>CONFIDENTIAL</a:t>
            </a:r>
            <a:r>
              <a:rPr lang="en-US" dirty="0"/>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5"/>
          </a:xfrm>
        </p:spPr>
        <p:txBody>
          <a:bodyPr>
            <a:noAutofit/>
          </a:bodyPr>
          <a:lstStyle>
            <a:lvl1pPr marL="0" indent="0" algn="l">
              <a:lnSpc>
                <a:spcPct val="100000"/>
              </a:lnSpc>
              <a:spcBef>
                <a:spcPts val="0"/>
              </a:spcBef>
              <a:buNone/>
              <a:defRPr sz="150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1" y="514501"/>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260520306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_Subhead_Conten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688993"/>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F9751746-EB07-4843-8CAC-19FE254F9DE6}"/>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5ECD89F1-C5AB-094D-A73F-1251A5862E7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Footer Placeholder 4">
            <a:extLst>
              <a:ext uri="{FF2B5EF4-FFF2-40B4-BE49-F238E27FC236}">
                <a16:creationId xmlns:a16="http://schemas.microsoft.com/office/drawing/2014/main" id="{A8D0FD9C-4CCC-8146-BE25-2A83FCCC1C0C}"/>
              </a:ext>
            </a:extLst>
          </p:cNvPr>
          <p:cNvSpPr>
            <a:spLocks noGrp="1"/>
          </p:cNvSpPr>
          <p:nvPr>
            <p:ph type="ftr" sz="quarter" idx="11"/>
          </p:nvPr>
        </p:nvSpPr>
        <p:spPr>
          <a:xfrm>
            <a:off x="3654311" y="4906484"/>
            <a:ext cx="4575289" cy="99531"/>
          </a:xfrm>
        </p:spPr>
        <p:txBody>
          <a:bodyPr/>
          <a:lstStyle>
            <a:lvl1pP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Tree>
    <p:extLst>
      <p:ext uri="{BB962C8B-B14F-4D97-AF65-F5344CB8AC3E}">
        <p14:creationId xmlns:p14="http://schemas.microsoft.com/office/powerpoint/2010/main" val="193252451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Title_Subhead_Content">
  <p:cSld name="1_Title_Subhead_Content">
    <p:spTree>
      <p:nvGrpSpPr>
        <p:cNvPr id="1" name="Shape 52"/>
        <p:cNvGrpSpPr/>
        <p:nvPr/>
      </p:nvGrpSpPr>
      <p:grpSpPr>
        <a:xfrm>
          <a:off x="0" y="0"/>
          <a:ext cx="0" cy="0"/>
          <a:chOff x="0" y="0"/>
          <a:chExt cx="0" cy="0"/>
        </a:xfrm>
      </p:grpSpPr>
      <p:sp>
        <p:nvSpPr>
          <p:cNvPr id="53" name="Google Shape;53;p7"/>
          <p:cNvSpPr txBox="1">
            <a:spLocks noGrp="1"/>
          </p:cNvSpPr>
          <p:nvPr>
            <p:ph type="subTitle" idx="1"/>
          </p:nvPr>
        </p:nvSpPr>
        <p:spPr>
          <a:xfrm>
            <a:off x="457200" y="688993"/>
            <a:ext cx="8229600" cy="22409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500"/>
              <a:buNone/>
              <a:defRPr sz="1500" b="0" i="0">
                <a:solidFill>
                  <a:schemeClr val="accent1"/>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4" name="Google Shape;54;p7"/>
          <p:cNvSpPr txBox="1">
            <a:spLocks noGrp="1"/>
          </p:cNvSpPr>
          <p:nvPr>
            <p:ph type="body" idx="2"/>
          </p:nvPr>
        </p:nvSpPr>
        <p:spPr>
          <a:xfrm>
            <a:off x="457200" y="1005840"/>
            <a:ext cx="8229600" cy="36576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SzPts val="1800"/>
              <a:buChar char="•"/>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7"/>
          <p:cNvSpPr txBox="1">
            <a:spLocks noGrp="1"/>
          </p:cNvSpPr>
          <p:nvPr>
            <p:ph type="title"/>
          </p:nvPr>
        </p:nvSpPr>
        <p:spPr>
          <a:xfrm>
            <a:off x="457200" y="393192"/>
            <a:ext cx="8229600" cy="228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
          <p:cNvSpPr txBox="1"/>
          <p:nvPr/>
        </p:nvSpPr>
        <p:spPr>
          <a:xfrm>
            <a:off x="8332470" y="4905469"/>
            <a:ext cx="354330" cy="9953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fld id="{00000000-1234-1234-1234-123412341234}" type="slidenum">
              <a:rPr lang="en-US" sz="600" b="1" i="0" u="none" strike="noStrike" cap="none">
                <a:solidFill>
                  <a:srgbClr val="717171"/>
                </a:solidFill>
                <a:latin typeface="Arial"/>
                <a:ea typeface="Arial"/>
                <a:cs typeface="Arial"/>
                <a:sym typeface="Arial"/>
              </a:rPr>
              <a:t>‹#›</a:t>
            </a:fld>
            <a:endParaRPr sz="600" b="1" i="0" u="none" strike="noStrike" cap="none" dirty="0">
              <a:solidFill>
                <a:srgbClr val="717171"/>
              </a:solidFill>
              <a:latin typeface="Arial"/>
              <a:ea typeface="Arial"/>
              <a:cs typeface="Arial"/>
              <a:sym typeface="Arial"/>
            </a:endParaRPr>
          </a:p>
        </p:txBody>
      </p:sp>
      <p:sp>
        <p:nvSpPr>
          <p:cNvPr id="57" name="Google Shape;57;p7"/>
          <p:cNvSpPr txBox="1">
            <a:spLocks noGrp="1"/>
          </p:cNvSpPr>
          <p:nvPr>
            <p:ph type="ftr" idx="11"/>
          </p:nvPr>
        </p:nvSpPr>
        <p:spPr>
          <a:xfrm>
            <a:off x="3654311" y="4906484"/>
            <a:ext cx="4575289" cy="99531"/>
          </a:xfrm>
          <a:prstGeom prst="rect">
            <a:avLst/>
          </a:prstGeom>
          <a:noFill/>
          <a:ln>
            <a:noFill/>
          </a:ln>
        </p:spPr>
        <p:txBody>
          <a:bodyPr spcFirstLastPara="1" wrap="square" lIns="0" tIns="0" rIns="0" bIns="0" anchor="t" anchorCtr="0">
            <a:noAutofit/>
          </a:bodyPr>
          <a:lstStyle>
            <a:lvl1pPr lvl="0" algn="r">
              <a:lnSpc>
                <a:spcPct val="133333"/>
              </a:lnSpc>
              <a:spcBef>
                <a:spcPts val="0"/>
              </a:spcBef>
              <a:spcAft>
                <a:spcPts val="0"/>
              </a:spcAft>
              <a:buSzPts val="1400"/>
              <a:buNone/>
              <a:defRPr b="0">
                <a:solidFill>
                  <a:srgbClr val="CBCB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extLst>
      <p:ext uri="{BB962C8B-B14F-4D97-AF65-F5344CB8AC3E}">
        <p14:creationId xmlns:p14="http://schemas.microsoft.com/office/powerpoint/2010/main" val="351268602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508000" y="457624"/>
            <a:ext cx="6447501" cy="991517"/>
          </a:xfrm>
          <a:prstGeom prst="rect">
            <a:avLst/>
          </a:prstGeom>
          <a:noFill/>
          <a:ln>
            <a:noFill/>
          </a:ln>
        </p:spPr>
        <p:txBody>
          <a:bodyPr lIns="91425" tIns="91425" rIns="91425" bIns="91425" anchor="t" anchorCtr="0"/>
          <a:lstStyle>
            <a:lvl1pPr algn="l" rtl="0">
              <a:spcBef>
                <a:spcPts val="0"/>
              </a:spcBef>
              <a:buClr>
                <a:schemeClr val="accent1"/>
              </a:buClr>
              <a:buFont typeface="Trebuchet M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6" name="Shape 76"/>
          <p:cNvSpPr txBox="1">
            <a:spLocks noGrp="1"/>
          </p:cNvSpPr>
          <p:nvPr>
            <p:ph type="dt" idx="10"/>
          </p:nvPr>
        </p:nvSpPr>
        <p:spPr>
          <a:xfrm>
            <a:off x="5403849" y="4535218"/>
            <a:ext cx="683954" cy="274097"/>
          </a:xfrm>
          <a:prstGeom prst="rect">
            <a:avLst/>
          </a:prstGeom>
          <a:noFill/>
          <a:ln>
            <a:noFill/>
          </a:ln>
        </p:spPr>
        <p:txBody>
          <a:bodyPr lIns="91425" tIns="91425" rIns="91425" bIns="91425" anchor="ctr" anchorCtr="0"/>
          <a:lstStyle>
            <a:lvl1pPr marL="0" marR="0" indent="0" algn="r" rtl="0">
              <a:lnSpc>
                <a:spcPct val="100000"/>
              </a:lnSpc>
              <a:spcBef>
                <a:spcPts val="0"/>
              </a:spcBef>
              <a:spcAft>
                <a:spcPts val="0"/>
              </a:spcAft>
              <a:buClr>
                <a:srgbClr val="000000"/>
              </a:buClr>
              <a:buFont typeface="Arial"/>
              <a:buNone/>
              <a:defRPr/>
            </a:lvl1pPr>
            <a:lvl2pPr marL="342900" marR="0" indent="0" algn="l" rtl="0">
              <a:lnSpc>
                <a:spcPct val="100000"/>
              </a:lnSpc>
              <a:spcBef>
                <a:spcPts val="0"/>
              </a:spcBef>
              <a:spcAft>
                <a:spcPts val="0"/>
              </a:spcAft>
              <a:buClr>
                <a:srgbClr val="000000"/>
              </a:buClr>
              <a:buFont typeface="Arial"/>
              <a:buNone/>
              <a:defRPr/>
            </a:lvl2pPr>
            <a:lvl3pPr marL="685800" marR="0" indent="0" algn="l" rtl="0">
              <a:lnSpc>
                <a:spcPct val="100000"/>
              </a:lnSpc>
              <a:spcBef>
                <a:spcPts val="0"/>
              </a:spcBef>
              <a:spcAft>
                <a:spcPts val="0"/>
              </a:spcAft>
              <a:buClr>
                <a:srgbClr val="000000"/>
              </a:buClr>
              <a:buFont typeface="Arial"/>
              <a:buNone/>
              <a:defRPr/>
            </a:lvl3pPr>
            <a:lvl4pPr marL="1028700" marR="0" indent="0" algn="l" rtl="0">
              <a:lnSpc>
                <a:spcPct val="100000"/>
              </a:lnSpc>
              <a:spcBef>
                <a:spcPts val="0"/>
              </a:spcBef>
              <a:spcAft>
                <a:spcPts val="0"/>
              </a:spcAft>
              <a:buClr>
                <a:srgbClr val="000000"/>
              </a:buClr>
              <a:buFont typeface="Arial"/>
              <a:buNone/>
              <a:defRPr/>
            </a:lvl4pPr>
            <a:lvl5pPr marL="1371600" marR="0" indent="0" algn="l" rtl="0">
              <a:lnSpc>
                <a:spcPct val="100000"/>
              </a:lnSpc>
              <a:spcBef>
                <a:spcPts val="0"/>
              </a:spcBef>
              <a:spcAft>
                <a:spcPts val="0"/>
              </a:spcAft>
              <a:buClr>
                <a:srgbClr val="000000"/>
              </a:buClr>
              <a:buFont typeface="Arial"/>
              <a:buNone/>
              <a:defRPr/>
            </a:lvl5pPr>
            <a:lvl6pPr marL="1714500" marR="0" indent="0" algn="l" rtl="0">
              <a:lnSpc>
                <a:spcPct val="100000"/>
              </a:lnSpc>
              <a:spcBef>
                <a:spcPts val="0"/>
              </a:spcBef>
              <a:spcAft>
                <a:spcPts val="0"/>
              </a:spcAft>
              <a:buClr>
                <a:srgbClr val="000000"/>
              </a:buClr>
              <a:buFont typeface="Arial"/>
              <a:buNone/>
              <a:defRPr/>
            </a:lvl6pPr>
            <a:lvl7pPr marL="2057400" marR="0" indent="0" algn="l" rtl="0">
              <a:lnSpc>
                <a:spcPct val="100000"/>
              </a:lnSpc>
              <a:spcBef>
                <a:spcPts val="0"/>
              </a:spcBef>
              <a:spcAft>
                <a:spcPts val="0"/>
              </a:spcAft>
              <a:buClr>
                <a:srgbClr val="000000"/>
              </a:buClr>
              <a:buFont typeface="Arial"/>
              <a:buNone/>
              <a:defRPr/>
            </a:lvl7pPr>
            <a:lvl8pPr marL="2400300" marR="0" indent="0" algn="l" rtl="0">
              <a:lnSpc>
                <a:spcPct val="100000"/>
              </a:lnSpc>
              <a:spcBef>
                <a:spcPts val="0"/>
              </a:spcBef>
              <a:spcAft>
                <a:spcPts val="0"/>
              </a:spcAft>
              <a:buClr>
                <a:srgbClr val="000000"/>
              </a:buClr>
              <a:buFont typeface="Arial"/>
              <a:buNone/>
              <a:defRPr/>
            </a:lvl8pPr>
            <a:lvl9pPr marL="2743200" marR="0" indent="0" algn="l" rtl="0">
              <a:lnSpc>
                <a:spcPct val="100000"/>
              </a:lnSpc>
              <a:spcBef>
                <a:spcPts val="0"/>
              </a:spcBef>
              <a:spcAft>
                <a:spcPts val="0"/>
              </a:spcAft>
              <a:buClr>
                <a:srgbClr val="000000"/>
              </a:buClr>
              <a:buFont typeface="Arial"/>
              <a:buNone/>
              <a:defRPr/>
            </a:lvl9pPr>
          </a:lstStyle>
          <a:p>
            <a:endParaRPr/>
          </a:p>
        </p:txBody>
      </p:sp>
      <p:sp>
        <p:nvSpPr>
          <p:cNvPr id="77" name="Shape 77"/>
          <p:cNvSpPr txBox="1">
            <a:spLocks noGrp="1"/>
          </p:cNvSpPr>
          <p:nvPr>
            <p:ph type="ftr" idx="11"/>
          </p:nvPr>
        </p:nvSpPr>
        <p:spPr>
          <a:xfrm>
            <a:off x="508000" y="4535218"/>
            <a:ext cx="4723209" cy="274097"/>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342900" marR="0" indent="0" algn="l" rtl="0">
              <a:lnSpc>
                <a:spcPct val="100000"/>
              </a:lnSpc>
              <a:spcBef>
                <a:spcPts val="0"/>
              </a:spcBef>
              <a:spcAft>
                <a:spcPts val="0"/>
              </a:spcAft>
              <a:buClr>
                <a:srgbClr val="000000"/>
              </a:buClr>
              <a:buFont typeface="Arial"/>
              <a:buNone/>
              <a:defRPr/>
            </a:lvl2pPr>
            <a:lvl3pPr marL="685800" marR="0" indent="0" algn="l" rtl="0">
              <a:lnSpc>
                <a:spcPct val="100000"/>
              </a:lnSpc>
              <a:spcBef>
                <a:spcPts val="0"/>
              </a:spcBef>
              <a:spcAft>
                <a:spcPts val="0"/>
              </a:spcAft>
              <a:buClr>
                <a:srgbClr val="000000"/>
              </a:buClr>
              <a:buFont typeface="Arial"/>
              <a:buNone/>
              <a:defRPr/>
            </a:lvl3pPr>
            <a:lvl4pPr marL="1028700" marR="0" indent="0" algn="l" rtl="0">
              <a:lnSpc>
                <a:spcPct val="100000"/>
              </a:lnSpc>
              <a:spcBef>
                <a:spcPts val="0"/>
              </a:spcBef>
              <a:spcAft>
                <a:spcPts val="0"/>
              </a:spcAft>
              <a:buClr>
                <a:srgbClr val="000000"/>
              </a:buClr>
              <a:buFont typeface="Arial"/>
              <a:buNone/>
              <a:defRPr/>
            </a:lvl4pPr>
            <a:lvl5pPr marL="1371600" marR="0" indent="0" algn="l" rtl="0">
              <a:lnSpc>
                <a:spcPct val="100000"/>
              </a:lnSpc>
              <a:spcBef>
                <a:spcPts val="0"/>
              </a:spcBef>
              <a:spcAft>
                <a:spcPts val="0"/>
              </a:spcAft>
              <a:buClr>
                <a:srgbClr val="000000"/>
              </a:buClr>
              <a:buFont typeface="Arial"/>
              <a:buNone/>
              <a:defRPr/>
            </a:lvl5pPr>
            <a:lvl6pPr marL="1714500" marR="0" indent="0" algn="l" rtl="0">
              <a:lnSpc>
                <a:spcPct val="100000"/>
              </a:lnSpc>
              <a:spcBef>
                <a:spcPts val="0"/>
              </a:spcBef>
              <a:spcAft>
                <a:spcPts val="0"/>
              </a:spcAft>
              <a:buClr>
                <a:srgbClr val="000000"/>
              </a:buClr>
              <a:buFont typeface="Arial"/>
              <a:buNone/>
              <a:defRPr/>
            </a:lvl6pPr>
            <a:lvl7pPr marL="2057400" marR="0" indent="0" algn="l" rtl="0">
              <a:lnSpc>
                <a:spcPct val="100000"/>
              </a:lnSpc>
              <a:spcBef>
                <a:spcPts val="0"/>
              </a:spcBef>
              <a:spcAft>
                <a:spcPts val="0"/>
              </a:spcAft>
              <a:buClr>
                <a:srgbClr val="000000"/>
              </a:buClr>
              <a:buFont typeface="Arial"/>
              <a:buNone/>
              <a:defRPr/>
            </a:lvl7pPr>
            <a:lvl8pPr marL="2400300" marR="0" indent="0" algn="l" rtl="0">
              <a:lnSpc>
                <a:spcPct val="100000"/>
              </a:lnSpc>
              <a:spcBef>
                <a:spcPts val="0"/>
              </a:spcBef>
              <a:spcAft>
                <a:spcPts val="0"/>
              </a:spcAft>
              <a:buClr>
                <a:srgbClr val="000000"/>
              </a:buClr>
              <a:buFont typeface="Arial"/>
              <a:buNone/>
              <a:defRPr/>
            </a:lvl8pPr>
            <a:lvl9pPr marL="2743200" marR="0" indent="0" algn="l" rtl="0">
              <a:lnSpc>
                <a:spcPct val="100000"/>
              </a:lnSpc>
              <a:spcBef>
                <a:spcPts val="0"/>
              </a:spcBef>
              <a:spcAft>
                <a:spcPts val="0"/>
              </a:spcAft>
              <a:buClr>
                <a:srgbClr val="000000"/>
              </a:buClr>
              <a:buFont typeface="Arial"/>
              <a:buNone/>
              <a:defRPr/>
            </a:lvl9pPr>
          </a:lstStyle>
          <a:p>
            <a:endParaRPr/>
          </a:p>
        </p:txBody>
      </p:sp>
      <p:sp>
        <p:nvSpPr>
          <p:cNvPr id="78" name="Shape 78"/>
          <p:cNvSpPr txBox="1">
            <a:spLocks noGrp="1"/>
          </p:cNvSpPr>
          <p:nvPr>
            <p:ph type="sldNum" idx="12"/>
          </p:nvPr>
        </p:nvSpPr>
        <p:spPr>
          <a:xfrm>
            <a:off x="6442998" y="4535218"/>
            <a:ext cx="512504" cy="274097"/>
          </a:xfrm>
          <a:prstGeom prst="rect">
            <a:avLst/>
          </a:prstGeom>
          <a:noFill/>
          <a:ln>
            <a:noFill/>
          </a:ln>
        </p:spPr>
        <p:txBody>
          <a:bodyPr lIns="91425" tIns="45700" rIns="91425" bIns="45700" anchor="ctr" anchorCtr="0">
            <a:noAutofit/>
          </a:bodyPr>
          <a:lstStyle>
            <a:lvl1pPr marL="0" marR="0" indent="0" algn="r" rtl="0">
              <a:lnSpc>
                <a:spcPct val="100000"/>
              </a:lnSpc>
              <a:spcBef>
                <a:spcPts val="0"/>
              </a:spcBef>
              <a:spcAft>
                <a:spcPts val="0"/>
              </a:spcAft>
              <a:buNone/>
              <a:defRPr sz="675" b="0" i="0" u="none" strike="noStrike" cap="none" baseline="0">
                <a:solidFill>
                  <a:schemeClr val="accent1"/>
                </a:solidFill>
                <a:latin typeface="Trebuchet MS"/>
                <a:ea typeface="Trebuchet MS"/>
                <a:cs typeface="Trebuchet MS"/>
                <a:sym typeface="Trebuchet MS"/>
                <a:rtl val="0"/>
              </a:defRPr>
            </a:lvl1pPr>
          </a:lstStyle>
          <a:p>
            <a:pPr>
              <a:buClr>
                <a:schemeClr val="accent1"/>
              </a:buClr>
              <a:buSzPct val="25000"/>
            </a:pPr>
            <a:fld id="{00000000-1234-1234-1234-123412341234}" type="slidenum">
              <a:rPr lang="en-US" smtClean="0"/>
              <a:pPr>
                <a:buClr>
                  <a:schemeClr val="accent1"/>
                </a:buClr>
                <a:buSzPct val="25000"/>
              </a:pPr>
              <a:t>‹#›</a:t>
            </a:fld>
            <a:endParaRPr lang="en-US"/>
          </a:p>
        </p:txBody>
      </p:sp>
    </p:spTree>
    <p:extLst>
      <p:ext uri="{BB962C8B-B14F-4D97-AF65-F5344CB8AC3E}">
        <p14:creationId xmlns:p14="http://schemas.microsoft.com/office/powerpoint/2010/main" val="80027809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Section_with_Tex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21"/>
            <a:ext cx="9144000" cy="5148072"/>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15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2020 Apervita, Inc. All Rights Reserved.</a:t>
            </a:r>
          </a:p>
        </p:txBody>
      </p:sp>
    </p:spTree>
    <p:extLst>
      <p:ext uri="{BB962C8B-B14F-4D97-AF65-F5344CB8AC3E}">
        <p14:creationId xmlns:p14="http://schemas.microsoft.com/office/powerpoint/2010/main" val="3453418173"/>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Sidebars_L-R">
  <p:cSld name="1_Sidebars_L-R">
    <p:spTree>
      <p:nvGrpSpPr>
        <p:cNvPr id="1" name="Shape 30"/>
        <p:cNvGrpSpPr/>
        <p:nvPr/>
      </p:nvGrpSpPr>
      <p:grpSpPr>
        <a:xfrm>
          <a:off x="0" y="0"/>
          <a:ext cx="0" cy="0"/>
          <a:chOff x="0" y="0"/>
          <a:chExt cx="0" cy="0"/>
        </a:xfrm>
      </p:grpSpPr>
      <p:sp>
        <p:nvSpPr>
          <p:cNvPr id="31" name="Google Shape;31;p4"/>
          <p:cNvSpPr txBox="1">
            <a:spLocks noGrp="1"/>
          </p:cNvSpPr>
          <p:nvPr>
            <p:ph type="ftr" idx="11"/>
          </p:nvPr>
        </p:nvSpPr>
        <p:spPr>
          <a:xfrm>
            <a:off x="3657600" y="4906484"/>
            <a:ext cx="4572000" cy="99531"/>
          </a:xfrm>
          <a:prstGeom prst="rect">
            <a:avLst/>
          </a:prstGeom>
          <a:noFill/>
          <a:ln>
            <a:noFill/>
          </a:ln>
        </p:spPr>
        <p:txBody>
          <a:bodyPr spcFirstLastPara="1" wrap="square" lIns="0" tIns="0" rIns="0" bIns="0" anchor="t" anchorCtr="0">
            <a:noAutofit/>
          </a:bodyPr>
          <a:lstStyle>
            <a:lvl1pPr lvl="0" algn="r">
              <a:lnSpc>
                <a:spcPct val="133333"/>
              </a:lnSpc>
              <a:spcBef>
                <a:spcPts val="0"/>
              </a:spcBef>
              <a:spcAft>
                <a:spcPts val="0"/>
              </a:spcAft>
              <a:buSzPts val="1400"/>
              <a:buNone/>
              <a:defRPr>
                <a:solidFill>
                  <a:srgbClr val="CBCBCB"/>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RESTRICTED - For limited Apervita internal use only - Do Not Distribute.   |   © 2021 Apervita, Inc. All Rights Reserved.</a:t>
            </a:r>
            <a:endParaRPr dirty="0"/>
          </a:p>
        </p:txBody>
      </p:sp>
      <p:sp>
        <p:nvSpPr>
          <p:cNvPr id="32" name="Google Shape;32;p4"/>
          <p:cNvSpPr txBox="1">
            <a:spLocks noGrp="1"/>
          </p:cNvSpPr>
          <p:nvPr>
            <p:ph type="body" idx="1"/>
          </p:nvPr>
        </p:nvSpPr>
        <p:spPr>
          <a:xfrm>
            <a:off x="2578799" y="1005840"/>
            <a:ext cx="3986403" cy="36576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SzPts val="1800"/>
              <a:buChar char="•"/>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
          <p:cNvSpPr txBox="1">
            <a:spLocks noGrp="1"/>
          </p:cNvSpPr>
          <p:nvPr>
            <p:ph type="title"/>
          </p:nvPr>
        </p:nvSpPr>
        <p:spPr>
          <a:xfrm>
            <a:off x="457200" y="393192"/>
            <a:ext cx="8229600" cy="228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txBox="1">
            <a:spLocks noGrp="1"/>
          </p:cNvSpPr>
          <p:nvPr>
            <p:ph type="subTitle" idx="2"/>
          </p:nvPr>
        </p:nvSpPr>
        <p:spPr>
          <a:xfrm>
            <a:off x="457200" y="685800"/>
            <a:ext cx="8229600" cy="22409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500"/>
              <a:buNone/>
              <a:defRPr sz="1500" b="0" i="0">
                <a:solidFill>
                  <a:schemeClr val="accent1"/>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5" name="Google Shape;35;p4"/>
          <p:cNvSpPr txBox="1"/>
          <p:nvPr/>
        </p:nvSpPr>
        <p:spPr>
          <a:xfrm>
            <a:off x="8332470" y="4905469"/>
            <a:ext cx="354330" cy="9953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fld id="{00000000-1234-1234-1234-123412341234}" type="slidenum">
              <a:rPr lang="en-US" sz="600" b="1" i="0" u="none" strike="noStrike" cap="none">
                <a:solidFill>
                  <a:srgbClr val="717171"/>
                </a:solidFill>
                <a:latin typeface="Arial"/>
                <a:ea typeface="Arial"/>
                <a:cs typeface="Arial"/>
                <a:sym typeface="Arial"/>
              </a:rPr>
              <a:t>‹#›</a:t>
            </a:fld>
            <a:endParaRPr sz="600" b="1" i="0" u="none" strike="noStrike" cap="none" dirty="0">
              <a:solidFill>
                <a:srgbClr val="717171"/>
              </a:solidFill>
              <a:latin typeface="Arial"/>
              <a:ea typeface="Arial"/>
              <a:cs typeface="Arial"/>
              <a:sym typeface="Arial"/>
            </a:endParaRPr>
          </a:p>
        </p:txBody>
      </p:sp>
      <p:sp>
        <p:nvSpPr>
          <p:cNvPr id="36" name="Google Shape;36;p4"/>
          <p:cNvSpPr txBox="1">
            <a:spLocks noGrp="1"/>
          </p:cNvSpPr>
          <p:nvPr>
            <p:ph type="body" idx="3"/>
          </p:nvPr>
        </p:nvSpPr>
        <p:spPr>
          <a:xfrm>
            <a:off x="457200" y="1005840"/>
            <a:ext cx="1883664" cy="36576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SzPts val="1800"/>
              <a:buChar char="•"/>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
          <p:cNvSpPr txBox="1">
            <a:spLocks noGrp="1"/>
          </p:cNvSpPr>
          <p:nvPr>
            <p:ph type="body" idx="4"/>
          </p:nvPr>
        </p:nvSpPr>
        <p:spPr>
          <a:xfrm>
            <a:off x="6803136" y="1005840"/>
            <a:ext cx="1883664" cy="36576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0"/>
              </a:spcBef>
              <a:spcAft>
                <a:spcPts val="0"/>
              </a:spcAft>
              <a:buSzPts val="1800"/>
              <a:buChar char="•"/>
              <a:defRPr/>
            </a:lvl1pPr>
            <a:lvl2pPr marL="914400" lvl="1" indent="-331469" algn="l">
              <a:lnSpc>
                <a:spcPct val="100000"/>
              </a:lnSpc>
              <a:spcBef>
                <a:spcPts val="600"/>
              </a:spcBef>
              <a:spcAft>
                <a:spcPts val="0"/>
              </a:spcAft>
              <a:buSzPts val="1620"/>
              <a:buChar char="•"/>
              <a:defRPr/>
            </a:lvl2pPr>
            <a:lvl3pPr marL="1371600" lvl="2" indent="-331469" algn="l">
              <a:lnSpc>
                <a:spcPct val="100000"/>
              </a:lnSpc>
              <a:spcBef>
                <a:spcPts val="600"/>
              </a:spcBef>
              <a:spcAft>
                <a:spcPts val="0"/>
              </a:spcAft>
              <a:buSzPts val="1620"/>
              <a:buChar char="•"/>
              <a:defRPr/>
            </a:lvl3pPr>
            <a:lvl4pPr marL="1828800" lvl="3" indent="-331469" algn="l">
              <a:lnSpc>
                <a:spcPct val="100000"/>
              </a:lnSpc>
              <a:spcBef>
                <a:spcPts val="600"/>
              </a:spcBef>
              <a:spcAft>
                <a:spcPts val="0"/>
              </a:spcAft>
              <a:buSzPts val="1620"/>
              <a:buChar char="•"/>
              <a:defRPr/>
            </a:lvl4pPr>
            <a:lvl5pPr marL="2286000" lvl="4" indent="-331470" algn="l">
              <a:lnSpc>
                <a:spcPct val="100000"/>
              </a:lnSpc>
              <a:spcBef>
                <a:spcPts val="600"/>
              </a:spcBef>
              <a:spcAft>
                <a:spcPts val="0"/>
              </a:spcAft>
              <a:buSzPts val="162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976925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Title_Slide-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191"/>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200400"/>
            <a:ext cx="8229600" cy="640080"/>
          </a:xfrm>
        </p:spPr>
        <p:txBody>
          <a:bodyPr anchor="t" anchorCtr="0"/>
          <a:lstStyle>
            <a:lvl1pPr algn="ctr">
              <a:lnSpc>
                <a:spcPct val="100000"/>
              </a:lnSpc>
              <a:defRPr sz="22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31920"/>
            <a:ext cx="8229600" cy="731520"/>
          </a:xfrm>
        </p:spPr>
        <p:txBody>
          <a:bodyPr>
            <a:noAutofit/>
          </a:bodyPr>
          <a:lstStyle>
            <a:lvl1pPr marL="0" indent="0" algn="ctr">
              <a:lnSpc>
                <a:spcPct val="100000"/>
              </a:lnSpc>
              <a:spcBef>
                <a:spcPts val="0"/>
              </a:spcBef>
              <a:buNone/>
              <a:defRPr sz="16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Date Placeholder 7">
            <a:extLst>
              <a:ext uri="{FF2B5EF4-FFF2-40B4-BE49-F238E27FC236}">
                <a16:creationId xmlns:a16="http://schemas.microsoft.com/office/drawing/2014/main" id="{1B794680-E632-DB45-8311-048878E60D52}"/>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Tree>
    <p:extLst>
      <p:ext uri="{BB962C8B-B14F-4D97-AF65-F5344CB8AC3E}">
        <p14:creationId xmlns:p14="http://schemas.microsoft.com/office/powerpoint/2010/main" val="14981831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up_Comparison-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4" name="Pentagon 3">
            <a:extLst>
              <a:ext uri="{FF2B5EF4-FFF2-40B4-BE49-F238E27FC236}">
                <a16:creationId xmlns:a16="http://schemas.microsoft.com/office/drawing/2014/main" id="{8ADC3F56-D201-3349-BF54-F3AA76229B12}"/>
              </a:ext>
            </a:extLst>
          </p:cNvPr>
          <p:cNvSpPr/>
          <p:nvPr userDrawn="1"/>
        </p:nvSpPr>
        <p:spPr>
          <a:xfrm>
            <a:off x="457200" y="1001332"/>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1092772"/>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3" name="Pentagon 3">
            <a:extLst>
              <a:ext uri="{FF2B5EF4-FFF2-40B4-BE49-F238E27FC236}">
                <a16:creationId xmlns:a16="http://schemas.microsoft.com/office/drawing/2014/main" id="{9BA40CA9-F981-E84B-A2CB-78339A53E695}"/>
              </a:ext>
            </a:extLst>
          </p:cNvPr>
          <p:cNvSpPr/>
          <p:nvPr userDrawn="1"/>
        </p:nvSpPr>
        <p:spPr>
          <a:xfrm>
            <a:off x="457199" y="2283746"/>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016A5FD2-87B9-094A-811A-310C929A4E2D}"/>
              </a:ext>
            </a:extLst>
          </p:cNvPr>
          <p:cNvSpPr>
            <a:spLocks noGrp="1"/>
          </p:cNvSpPr>
          <p:nvPr>
            <p:ph type="body" sz="quarter" idx="21"/>
          </p:nvPr>
        </p:nvSpPr>
        <p:spPr>
          <a:xfrm>
            <a:off x="548640" y="2375186"/>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5" name="Pentagon 3">
            <a:extLst>
              <a:ext uri="{FF2B5EF4-FFF2-40B4-BE49-F238E27FC236}">
                <a16:creationId xmlns:a16="http://schemas.microsoft.com/office/drawing/2014/main" id="{095A89D7-8808-0042-BD69-4554DB85444F}"/>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D9BF7B33-580D-CF4B-98D7-6241D2755290}"/>
              </a:ext>
            </a:extLst>
          </p:cNvPr>
          <p:cNvSpPr>
            <a:spLocks noGrp="1"/>
          </p:cNvSpPr>
          <p:nvPr>
            <p:ph type="body" sz="quarter" idx="22"/>
          </p:nvPr>
        </p:nvSpPr>
        <p:spPr>
          <a:xfrm>
            <a:off x="548640" y="3657600"/>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2043273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Title_Slide-2">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F7EAEA93-9C77-7F4C-A0A7-AA37C3F0B601}"/>
              </a:ext>
            </a:extLst>
          </p:cNvPr>
          <p:cNvPicPr>
            <a:picLocks noChangeAspect="1"/>
          </p:cNvPicPr>
          <p:nvPr userDrawn="1"/>
        </p:nvPicPr>
        <p:blipFill>
          <a:blip r:embed="rId2"/>
          <a:stretch>
            <a:fillRect/>
          </a:stretch>
        </p:blipFill>
        <p:spPr>
          <a:xfrm>
            <a:off x="0" y="0"/>
            <a:ext cx="9144000" cy="5138928"/>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Date Placeholder 7">
            <a:extLst>
              <a:ext uri="{FF2B5EF4-FFF2-40B4-BE49-F238E27FC236}">
                <a16:creationId xmlns:a16="http://schemas.microsoft.com/office/drawing/2014/main" id="{1B794680-E632-DB45-8311-048878E60D52}"/>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
        <p:nvSpPr>
          <p:cNvPr id="13" name="Title 1">
            <a:extLst>
              <a:ext uri="{FF2B5EF4-FFF2-40B4-BE49-F238E27FC236}">
                <a16:creationId xmlns:a16="http://schemas.microsoft.com/office/drawing/2014/main" id="{95A7732F-ADB8-D74F-B9D6-FD55EB602939}"/>
              </a:ext>
            </a:extLst>
          </p:cNvPr>
          <p:cNvSpPr>
            <a:spLocks noGrp="1"/>
          </p:cNvSpPr>
          <p:nvPr>
            <p:ph type="ctrTitle"/>
          </p:nvPr>
        </p:nvSpPr>
        <p:spPr>
          <a:xfrm>
            <a:off x="457200" y="3200400"/>
            <a:ext cx="8229600" cy="640080"/>
          </a:xfrm>
        </p:spPr>
        <p:txBody>
          <a:bodyPr anchor="t" anchorCtr="0"/>
          <a:lstStyle>
            <a:lvl1pPr algn="ctr">
              <a:lnSpc>
                <a:spcPct val="100000"/>
              </a:lnSpc>
              <a:defRPr sz="2200" b="1" baseline="0">
                <a:solidFill>
                  <a:schemeClr val="bg1"/>
                </a:solidFill>
                <a:latin typeface="+mj-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59F09EE2-AD18-4446-9F9B-4A0CB16B3A0C}"/>
              </a:ext>
            </a:extLst>
          </p:cNvPr>
          <p:cNvSpPr>
            <a:spLocks noGrp="1"/>
          </p:cNvSpPr>
          <p:nvPr>
            <p:ph type="subTitle" idx="1"/>
          </p:nvPr>
        </p:nvSpPr>
        <p:spPr>
          <a:xfrm>
            <a:off x="457200" y="3931920"/>
            <a:ext cx="8229600" cy="731520"/>
          </a:xfrm>
        </p:spPr>
        <p:txBody>
          <a:bodyPr>
            <a:noAutofit/>
          </a:bodyPr>
          <a:lstStyle>
            <a:lvl1pPr marL="0" indent="0" algn="ctr">
              <a:lnSpc>
                <a:spcPct val="100000"/>
              </a:lnSpc>
              <a:spcBef>
                <a:spcPts val="0"/>
              </a:spcBef>
              <a:buNone/>
              <a:defRPr sz="16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6241696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itle_Slide-2-doubl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F7EAEA93-9C77-7F4C-A0A7-AA37C3F0B601}"/>
              </a:ext>
            </a:extLst>
          </p:cNvPr>
          <p:cNvPicPr>
            <a:picLocks noChangeAspect="1"/>
          </p:cNvPicPr>
          <p:nvPr userDrawn="1"/>
        </p:nvPicPr>
        <p:blipFill>
          <a:blip r:embed="rId2"/>
          <a:stretch>
            <a:fillRect/>
          </a:stretch>
        </p:blipFill>
        <p:spPr>
          <a:xfrm>
            <a:off x="0" y="9335"/>
            <a:ext cx="9144000" cy="5138928"/>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Date Placeholder 7">
            <a:extLst>
              <a:ext uri="{FF2B5EF4-FFF2-40B4-BE49-F238E27FC236}">
                <a16:creationId xmlns:a16="http://schemas.microsoft.com/office/drawing/2014/main" id="{1B794680-E632-DB45-8311-048878E60D52}"/>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
        <p:nvSpPr>
          <p:cNvPr id="13" name="Title 1">
            <a:extLst>
              <a:ext uri="{FF2B5EF4-FFF2-40B4-BE49-F238E27FC236}">
                <a16:creationId xmlns:a16="http://schemas.microsoft.com/office/drawing/2014/main" id="{95A7732F-ADB8-D74F-B9D6-FD55EB602939}"/>
              </a:ext>
            </a:extLst>
          </p:cNvPr>
          <p:cNvSpPr>
            <a:spLocks noGrp="1"/>
          </p:cNvSpPr>
          <p:nvPr>
            <p:ph type="ctrTitle"/>
          </p:nvPr>
        </p:nvSpPr>
        <p:spPr>
          <a:xfrm>
            <a:off x="457200" y="3200400"/>
            <a:ext cx="8229600" cy="640080"/>
          </a:xfrm>
        </p:spPr>
        <p:txBody>
          <a:bodyPr anchor="t" anchorCtr="0"/>
          <a:lstStyle>
            <a:lvl1pPr algn="ctr">
              <a:lnSpc>
                <a:spcPct val="100000"/>
              </a:lnSpc>
              <a:defRPr sz="2200" b="1" baseline="0">
                <a:solidFill>
                  <a:schemeClr val="bg1"/>
                </a:solidFill>
                <a:latin typeface="+mj-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59F09EE2-AD18-4446-9F9B-4A0CB16B3A0C}"/>
              </a:ext>
            </a:extLst>
          </p:cNvPr>
          <p:cNvSpPr>
            <a:spLocks noGrp="1"/>
          </p:cNvSpPr>
          <p:nvPr>
            <p:ph type="subTitle" idx="1"/>
          </p:nvPr>
        </p:nvSpPr>
        <p:spPr>
          <a:xfrm>
            <a:off x="457200" y="3931920"/>
            <a:ext cx="4005072" cy="731520"/>
          </a:xfrm>
        </p:spPr>
        <p:txBody>
          <a:bodyPr>
            <a:noAutofit/>
          </a:bodyPr>
          <a:lstStyle>
            <a:lvl1pPr marL="0" indent="0" algn="ctr">
              <a:lnSpc>
                <a:spcPct val="100000"/>
              </a:lnSpc>
              <a:spcBef>
                <a:spcPts val="0"/>
              </a:spcBef>
              <a:buNone/>
              <a:defRPr sz="16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6" name="Text Placeholder 5">
            <a:extLst>
              <a:ext uri="{FF2B5EF4-FFF2-40B4-BE49-F238E27FC236}">
                <a16:creationId xmlns:a16="http://schemas.microsoft.com/office/drawing/2014/main" id="{A2298B22-73EC-0D4F-A517-84FD5245A917}"/>
              </a:ext>
            </a:extLst>
          </p:cNvPr>
          <p:cNvSpPr>
            <a:spLocks noGrp="1"/>
          </p:cNvSpPr>
          <p:nvPr>
            <p:ph type="body" sz="quarter" idx="12"/>
          </p:nvPr>
        </p:nvSpPr>
        <p:spPr>
          <a:xfrm>
            <a:off x="4683125" y="3931920"/>
            <a:ext cx="4003675" cy="731837"/>
          </a:xfrm>
        </p:spPr>
        <p:txBody>
          <a:bodyPr/>
          <a:lstStyle>
            <a:lvl1pPr marL="6350" indent="-6350" algn="ctr">
              <a:buNone/>
              <a:tabLst/>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9425480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_Slide-2-tripl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F7EAEA93-9C77-7F4C-A0A7-AA37C3F0B601}"/>
              </a:ext>
            </a:extLst>
          </p:cNvPr>
          <p:cNvPicPr>
            <a:picLocks noChangeAspect="1"/>
          </p:cNvPicPr>
          <p:nvPr userDrawn="1"/>
        </p:nvPicPr>
        <p:blipFill>
          <a:blip r:embed="rId2"/>
          <a:stretch>
            <a:fillRect/>
          </a:stretch>
        </p:blipFill>
        <p:spPr>
          <a:xfrm>
            <a:off x="0" y="0"/>
            <a:ext cx="9144000" cy="5138928"/>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Date Placeholder 7">
            <a:extLst>
              <a:ext uri="{FF2B5EF4-FFF2-40B4-BE49-F238E27FC236}">
                <a16:creationId xmlns:a16="http://schemas.microsoft.com/office/drawing/2014/main" id="{1B794680-E632-DB45-8311-048878E60D52}"/>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
        <p:nvSpPr>
          <p:cNvPr id="13" name="Title 1">
            <a:extLst>
              <a:ext uri="{FF2B5EF4-FFF2-40B4-BE49-F238E27FC236}">
                <a16:creationId xmlns:a16="http://schemas.microsoft.com/office/drawing/2014/main" id="{95A7732F-ADB8-D74F-B9D6-FD55EB602939}"/>
              </a:ext>
            </a:extLst>
          </p:cNvPr>
          <p:cNvSpPr>
            <a:spLocks noGrp="1"/>
          </p:cNvSpPr>
          <p:nvPr>
            <p:ph type="ctrTitle"/>
          </p:nvPr>
        </p:nvSpPr>
        <p:spPr>
          <a:xfrm>
            <a:off x="457200" y="3200400"/>
            <a:ext cx="8229600" cy="640080"/>
          </a:xfrm>
        </p:spPr>
        <p:txBody>
          <a:bodyPr anchor="t" anchorCtr="0"/>
          <a:lstStyle>
            <a:lvl1pPr algn="ctr">
              <a:lnSpc>
                <a:spcPct val="100000"/>
              </a:lnSpc>
              <a:defRPr sz="2200" b="1" baseline="0">
                <a:solidFill>
                  <a:schemeClr val="bg1"/>
                </a:solidFill>
                <a:latin typeface="+mj-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59F09EE2-AD18-4446-9F9B-4A0CB16B3A0C}"/>
              </a:ext>
            </a:extLst>
          </p:cNvPr>
          <p:cNvSpPr>
            <a:spLocks noGrp="1"/>
          </p:cNvSpPr>
          <p:nvPr>
            <p:ph type="subTitle" idx="1"/>
          </p:nvPr>
        </p:nvSpPr>
        <p:spPr>
          <a:xfrm>
            <a:off x="3278124" y="3931920"/>
            <a:ext cx="2587752" cy="731520"/>
          </a:xfrm>
        </p:spPr>
        <p:txBody>
          <a:bodyPr>
            <a:noAutofit/>
          </a:bodyPr>
          <a:lstStyle>
            <a:lvl1pPr marL="0" indent="0" algn="ctr">
              <a:lnSpc>
                <a:spcPct val="100000"/>
              </a:lnSpc>
              <a:spcBef>
                <a:spcPts val="0"/>
              </a:spcBef>
              <a:buNone/>
              <a:defRPr sz="14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0" name="Text Placeholder 5">
            <a:extLst>
              <a:ext uri="{FF2B5EF4-FFF2-40B4-BE49-F238E27FC236}">
                <a16:creationId xmlns:a16="http://schemas.microsoft.com/office/drawing/2014/main" id="{3A207BC9-C66B-3F4A-8174-AA81CF7AB209}"/>
              </a:ext>
            </a:extLst>
          </p:cNvPr>
          <p:cNvSpPr>
            <a:spLocks noGrp="1"/>
          </p:cNvSpPr>
          <p:nvPr>
            <p:ph type="body" sz="quarter" idx="12"/>
          </p:nvPr>
        </p:nvSpPr>
        <p:spPr>
          <a:xfrm>
            <a:off x="6099048" y="3931920"/>
            <a:ext cx="2587752" cy="731837"/>
          </a:xfrm>
        </p:spPr>
        <p:txBody>
          <a:bodyPr/>
          <a:lstStyle>
            <a:lvl1pPr marL="6350" indent="-6350" algn="ctr">
              <a:buNone/>
              <a:tabLst/>
              <a:defRPr sz="1400">
                <a:solidFill>
                  <a:schemeClr val="bg1"/>
                </a:solidFill>
              </a:defRPr>
            </a:lvl1pPr>
          </a:lstStyle>
          <a:p>
            <a:pPr lvl="0"/>
            <a:r>
              <a:rPr lang="en-US"/>
              <a:t>Click to edit Master text styles</a:t>
            </a:r>
          </a:p>
        </p:txBody>
      </p:sp>
      <p:sp>
        <p:nvSpPr>
          <p:cNvPr id="15" name="Text Placeholder 5">
            <a:extLst>
              <a:ext uri="{FF2B5EF4-FFF2-40B4-BE49-F238E27FC236}">
                <a16:creationId xmlns:a16="http://schemas.microsoft.com/office/drawing/2014/main" id="{6AFC14D6-5932-6447-B3AB-4EB4CFF936F7}"/>
              </a:ext>
            </a:extLst>
          </p:cNvPr>
          <p:cNvSpPr>
            <a:spLocks noGrp="1"/>
          </p:cNvSpPr>
          <p:nvPr>
            <p:ph type="body" sz="quarter" idx="13"/>
          </p:nvPr>
        </p:nvSpPr>
        <p:spPr>
          <a:xfrm>
            <a:off x="457200" y="3931920"/>
            <a:ext cx="2587752" cy="731837"/>
          </a:xfrm>
        </p:spPr>
        <p:txBody>
          <a:bodyPr/>
          <a:lstStyle>
            <a:lvl1pPr marL="6350" indent="-6350" algn="ctr">
              <a:buNone/>
              <a:tabLst/>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9005012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Title_Slide-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52CE6A-3A13-B747-A2C6-4F357D490CCC}"/>
              </a:ext>
            </a:extLst>
          </p:cNvPr>
          <p:cNvSpPr/>
          <p:nvPr userDrawn="1"/>
        </p:nvSpPr>
        <p:spPr>
          <a:xfrm>
            <a:off x="0" y="-1"/>
            <a:ext cx="9144000" cy="5148263"/>
          </a:xfrm>
          <a:prstGeom prst="rect">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2"/>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CONFIDENTIAL</a:t>
            </a:r>
            <a:r>
              <a:rPr lang="en-US" dirty="0"/>
              <a:t> – For internal Apervita use only.   |   © 2021 Apervita, Inc. All Rights Reserved.</a:t>
            </a:r>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Date Placeholder 7">
            <a:extLst>
              <a:ext uri="{FF2B5EF4-FFF2-40B4-BE49-F238E27FC236}">
                <a16:creationId xmlns:a16="http://schemas.microsoft.com/office/drawing/2014/main" id="{624C1366-EB87-9247-906C-8A3A4706AC83}"/>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
        <p:nvSpPr>
          <p:cNvPr id="15" name="Title 1">
            <a:extLst>
              <a:ext uri="{FF2B5EF4-FFF2-40B4-BE49-F238E27FC236}">
                <a16:creationId xmlns:a16="http://schemas.microsoft.com/office/drawing/2014/main" id="{E5F4CD8A-6922-F642-8D21-B6FE86AEDB0E}"/>
              </a:ext>
            </a:extLst>
          </p:cNvPr>
          <p:cNvSpPr>
            <a:spLocks noGrp="1"/>
          </p:cNvSpPr>
          <p:nvPr>
            <p:ph type="ctrTitle"/>
          </p:nvPr>
        </p:nvSpPr>
        <p:spPr>
          <a:xfrm>
            <a:off x="457200" y="3200400"/>
            <a:ext cx="8229600" cy="640080"/>
          </a:xfrm>
        </p:spPr>
        <p:txBody>
          <a:bodyPr anchor="t" anchorCtr="0"/>
          <a:lstStyle>
            <a:lvl1pPr algn="ctr">
              <a:lnSpc>
                <a:spcPct val="100000"/>
              </a:lnSpc>
              <a:defRPr sz="2200" b="1" baseline="0">
                <a:solidFill>
                  <a:schemeClr val="bg1"/>
                </a:solidFill>
                <a:latin typeface="+mj-lt"/>
              </a:defRPr>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57D0E717-2CC1-1448-BA95-CB386E164CD6}"/>
              </a:ext>
            </a:extLst>
          </p:cNvPr>
          <p:cNvSpPr>
            <a:spLocks noGrp="1"/>
          </p:cNvSpPr>
          <p:nvPr>
            <p:ph type="subTitle" idx="1"/>
          </p:nvPr>
        </p:nvSpPr>
        <p:spPr>
          <a:xfrm>
            <a:off x="457200" y="3931920"/>
            <a:ext cx="8229600" cy="731520"/>
          </a:xfrm>
        </p:spPr>
        <p:txBody>
          <a:bodyPr>
            <a:noAutofit/>
          </a:bodyPr>
          <a:lstStyle>
            <a:lvl1pPr marL="0" indent="0" algn="ctr">
              <a:lnSpc>
                <a:spcPct val="100000"/>
              </a:lnSpc>
              <a:spcBef>
                <a:spcPts val="0"/>
              </a:spcBef>
              <a:buNone/>
              <a:defRPr sz="16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415642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Title_Slide-Alt-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4763"/>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22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8999"/>
            <a:ext cx="8229600" cy="1280347"/>
          </a:xfrm>
        </p:spPr>
        <p:txBody>
          <a:bodyPr>
            <a:noAutofit/>
          </a:bodyPr>
          <a:lstStyle>
            <a:lvl1pPr marL="0" indent="0" algn="l">
              <a:lnSpc>
                <a:spcPct val="100000"/>
              </a:lnSpc>
              <a:spcBef>
                <a:spcPts val="0"/>
              </a:spcBef>
              <a:buNone/>
              <a:defRPr sz="20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Date Placeholder 7">
            <a:extLst>
              <a:ext uri="{FF2B5EF4-FFF2-40B4-BE49-F238E27FC236}">
                <a16:creationId xmlns:a16="http://schemas.microsoft.com/office/drawing/2014/main" id="{87B88E5B-1A9B-5543-87B2-5621E35EA71A}"/>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Tree>
    <p:extLst>
      <p:ext uri="{BB962C8B-B14F-4D97-AF65-F5344CB8AC3E}">
        <p14:creationId xmlns:p14="http://schemas.microsoft.com/office/powerpoint/2010/main" val="310798286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Title_Slide-Alt-2">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6CD6737B-EB31-F241-A295-676D5ED62B67}"/>
              </a:ext>
            </a:extLst>
          </p:cNvPr>
          <p:cNvPicPr>
            <a:picLocks noChangeAspect="1"/>
          </p:cNvPicPr>
          <p:nvPr userDrawn="1"/>
        </p:nvPicPr>
        <p:blipFill>
          <a:blip r:embed="rId2"/>
          <a:stretch>
            <a:fillRect/>
          </a:stretch>
        </p:blipFill>
        <p:spPr>
          <a:xfrm>
            <a:off x="0" y="0"/>
            <a:ext cx="9144000" cy="5138928"/>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latin typeface="+mn-lt"/>
              </a:defRPr>
            </a:lvl1pPr>
          </a:lstStyle>
          <a:p>
            <a:r>
              <a:rPr lang="en-US" b="1" dirty="0"/>
              <a:t>CONFIDENTIAL</a:t>
            </a:r>
            <a:r>
              <a:rPr lang="en-US" dirty="0"/>
              <a:t> – For internal Apervita use only.   |   © 2021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22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8999"/>
            <a:ext cx="8229600" cy="1280347"/>
          </a:xfrm>
        </p:spPr>
        <p:txBody>
          <a:bodyPr>
            <a:noAutofit/>
          </a:bodyPr>
          <a:lstStyle>
            <a:lvl1pPr marL="0" indent="0" algn="l">
              <a:lnSpc>
                <a:spcPct val="100000"/>
              </a:lnSpc>
              <a:spcBef>
                <a:spcPts val="0"/>
              </a:spcBef>
              <a:buNone/>
              <a:defRPr sz="20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Date Placeholder 7">
            <a:extLst>
              <a:ext uri="{FF2B5EF4-FFF2-40B4-BE49-F238E27FC236}">
                <a16:creationId xmlns:a16="http://schemas.microsoft.com/office/drawing/2014/main" id="{87B88E5B-1A9B-5543-87B2-5621E35EA71A}"/>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Tree>
    <p:extLst>
      <p:ext uri="{BB962C8B-B14F-4D97-AF65-F5344CB8AC3E}">
        <p14:creationId xmlns:p14="http://schemas.microsoft.com/office/powerpoint/2010/main" val="102421403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Title_Slide-Alt-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FEF7840-18E9-5D4C-8C07-84627A89F3BE}"/>
              </a:ext>
            </a:extLst>
          </p:cNvPr>
          <p:cNvSpPr/>
          <p:nvPr userDrawn="1"/>
        </p:nvSpPr>
        <p:spPr>
          <a:xfrm>
            <a:off x="0" y="-1"/>
            <a:ext cx="9144000" cy="5148263"/>
          </a:xfrm>
          <a:prstGeom prst="rect">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CONFIDENTIAL</a:t>
            </a:r>
            <a:r>
              <a:rPr lang="en-US" dirty="0"/>
              <a:t> – For internal Apervita use only.   |   © 2021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22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8999"/>
            <a:ext cx="8229600" cy="1280351"/>
          </a:xfrm>
        </p:spPr>
        <p:txBody>
          <a:bodyPr>
            <a:noAutofit/>
          </a:bodyPr>
          <a:lstStyle>
            <a:lvl1pPr marL="0" indent="0" algn="l">
              <a:lnSpc>
                <a:spcPct val="100000"/>
              </a:lnSpc>
              <a:spcBef>
                <a:spcPts val="0"/>
              </a:spcBef>
              <a:buNone/>
              <a:defRPr sz="20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Date Placeholder 7">
            <a:extLst>
              <a:ext uri="{FF2B5EF4-FFF2-40B4-BE49-F238E27FC236}">
                <a16:creationId xmlns:a16="http://schemas.microsoft.com/office/drawing/2014/main" id="{7D9A6921-1A70-214A-96B5-45EDCC2C121A}"/>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Tree>
    <p:extLst>
      <p:ext uri="{BB962C8B-B14F-4D97-AF65-F5344CB8AC3E}">
        <p14:creationId xmlns:p14="http://schemas.microsoft.com/office/powerpoint/2010/main" val="37414735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able_of_Content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96EE47-EE02-E94F-8492-34F52BBD3D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935366" cy="5148263"/>
          </a:xfrm>
          <a:prstGeom prst="rect">
            <a:avLst/>
          </a:prstGeom>
        </p:spPr>
      </p:pic>
      <p:sp>
        <p:nvSpPr>
          <p:cNvPr id="2" name="Title 1">
            <a:extLst>
              <a:ext uri="{FF2B5EF4-FFF2-40B4-BE49-F238E27FC236}">
                <a16:creationId xmlns:a16="http://schemas.microsoft.com/office/drawing/2014/main" id="{2D8A5AC0-C9F8-B147-B357-C2FBD8F24BC3}"/>
              </a:ext>
            </a:extLst>
          </p:cNvPr>
          <p:cNvSpPr>
            <a:spLocks noGrp="1"/>
          </p:cNvSpPr>
          <p:nvPr>
            <p:ph type="title"/>
          </p:nvPr>
        </p:nvSpPr>
        <p:spPr>
          <a:xfrm>
            <a:off x="2286000" y="392301"/>
            <a:ext cx="6400800" cy="274320"/>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A48FCD6-3003-B74D-B781-89E154FDD18D}"/>
              </a:ext>
            </a:extLst>
          </p:cNvPr>
          <p:cNvSpPr>
            <a:spLocks noGrp="1"/>
          </p:cNvSpPr>
          <p:nvPr>
            <p:ph type="ftr" sz="quarter" idx="10"/>
          </p:nvPr>
        </p:nvSpPr>
        <p:spPr/>
        <p:txBody>
          <a:bodyPr/>
          <a:lstStyle>
            <a:lvl1pPr>
              <a:defRPr/>
            </a:lvl1pPr>
          </a:lstStyle>
          <a:p>
            <a:r>
              <a:rPr lang="en-US" b="1" dirty="0"/>
              <a:t>CONFIDENTIAL</a:t>
            </a:r>
            <a:r>
              <a:rPr lang="en-US" dirty="0"/>
              <a:t> – For internal Apervita use only.   |   © 2021 Apervita, Inc. All Rights Reserved.</a:t>
            </a:r>
          </a:p>
        </p:txBody>
      </p:sp>
      <p:sp>
        <p:nvSpPr>
          <p:cNvPr id="4" name="Slide Number Placeholder 3">
            <a:extLst>
              <a:ext uri="{FF2B5EF4-FFF2-40B4-BE49-F238E27FC236}">
                <a16:creationId xmlns:a16="http://schemas.microsoft.com/office/drawing/2014/main" id="{E9F98AA6-588A-544B-9C42-D086A94FE51F}"/>
              </a:ext>
            </a:extLst>
          </p:cNvPr>
          <p:cNvSpPr>
            <a:spLocks noGrp="1"/>
          </p:cNvSpPr>
          <p:nvPr>
            <p:ph type="sldNum" sz="quarter" idx="11"/>
          </p:nvPr>
        </p:nvSpPr>
        <p:spPr/>
        <p:txBody>
          <a:bodyPr/>
          <a:lstStyle/>
          <a:p>
            <a:fld id="{B0DEC3D4-E482-0D42-B189-85CD88CF4C3C}" type="slidenum">
              <a:rPr lang="en-US" smtClean="0"/>
              <a:pPr/>
              <a:t>‹#›</a:t>
            </a:fld>
            <a:endParaRPr lang="en-US" dirty="0"/>
          </a:p>
        </p:txBody>
      </p:sp>
      <p:pic>
        <p:nvPicPr>
          <p:cNvPr id="9" name="Picture 8">
            <a:extLst>
              <a:ext uri="{FF2B5EF4-FFF2-40B4-BE49-F238E27FC236}">
                <a16:creationId xmlns:a16="http://schemas.microsoft.com/office/drawing/2014/main" id="{03565A6D-91E2-4941-B7AE-7D4D09D616CA}"/>
              </a:ext>
            </a:extLst>
          </p:cNvPr>
          <p:cNvPicPr>
            <a:picLocks noChangeAspect="1"/>
          </p:cNvPicPr>
          <p:nvPr userDrawn="1"/>
        </p:nvPicPr>
        <p:blipFill>
          <a:blip r:embed="rId3"/>
          <a:stretch>
            <a:fillRect/>
          </a:stretch>
        </p:blipFill>
        <p:spPr>
          <a:xfrm>
            <a:off x="457200" y="4837367"/>
            <a:ext cx="1324416" cy="310896"/>
          </a:xfrm>
          <a:prstGeom prst="rect">
            <a:avLst/>
          </a:prstGeom>
        </p:spPr>
      </p:pic>
      <p:cxnSp>
        <p:nvCxnSpPr>
          <p:cNvPr id="10" name="Straight Connector 9">
            <a:extLst>
              <a:ext uri="{FF2B5EF4-FFF2-40B4-BE49-F238E27FC236}">
                <a16:creationId xmlns:a16="http://schemas.microsoft.com/office/drawing/2014/main" id="{18F4CA19-A52D-894C-B445-6EB10B3365C0}"/>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able Placeholder 14">
            <a:extLst>
              <a:ext uri="{FF2B5EF4-FFF2-40B4-BE49-F238E27FC236}">
                <a16:creationId xmlns:a16="http://schemas.microsoft.com/office/drawing/2014/main" id="{2FF69287-7043-D045-9D71-39F73C348A8C}"/>
              </a:ext>
            </a:extLst>
          </p:cNvPr>
          <p:cNvSpPr>
            <a:spLocks noGrp="1"/>
          </p:cNvSpPr>
          <p:nvPr>
            <p:ph type="tbl" sz="quarter" idx="17"/>
          </p:nvPr>
        </p:nvSpPr>
        <p:spPr>
          <a:xfrm>
            <a:off x="2286000" y="1188720"/>
            <a:ext cx="6400800" cy="3474720"/>
          </a:xfrm>
        </p:spPr>
        <p:txBody>
          <a:bodyPr>
            <a:normAutofit/>
          </a:bodyPr>
          <a:lstStyle>
            <a:lvl1pPr>
              <a:buNone/>
              <a:defRPr sz="1300">
                <a:solidFill>
                  <a:schemeClr val="tx2"/>
                </a:solidFill>
              </a:defRPr>
            </a:lvl1pPr>
          </a:lstStyle>
          <a:p>
            <a:r>
              <a:rPr lang="en-US"/>
              <a:t>Click icon to add table</a:t>
            </a:r>
            <a:endParaRPr lang="en-US" dirty="0"/>
          </a:p>
        </p:txBody>
      </p:sp>
    </p:spTree>
    <p:extLst>
      <p:ext uri="{BB962C8B-B14F-4D97-AF65-F5344CB8AC3E}">
        <p14:creationId xmlns:p14="http://schemas.microsoft.com/office/powerpoint/2010/main" val="266502076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Section_Divider-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883218-9509-8347-B4F0-CC9B3DF600FB}"/>
              </a:ext>
            </a:extLst>
          </p:cNvPr>
          <p:cNvPicPr>
            <a:picLocks noChangeAspect="1"/>
          </p:cNvPicPr>
          <p:nvPr userDrawn="1"/>
        </p:nvPicPr>
        <p:blipFill>
          <a:blip r:embed="rId2"/>
          <a:stretch>
            <a:fillRect/>
          </a:stretch>
        </p:blipFill>
        <p:spPr>
          <a:xfrm>
            <a:off x="0" y="4763"/>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pic>
        <p:nvPicPr>
          <p:cNvPr id="9" name="Picture 8">
            <a:extLst>
              <a:ext uri="{FF2B5EF4-FFF2-40B4-BE49-F238E27FC236}">
                <a16:creationId xmlns:a16="http://schemas.microsoft.com/office/drawing/2014/main" id="{BEB05E88-5EA7-A54F-B83F-1297908CA436}"/>
              </a:ext>
            </a:extLst>
          </p:cNvPr>
          <p:cNvPicPr>
            <a:picLocks noChangeAspect="1"/>
          </p:cNvPicPr>
          <p:nvPr userDrawn="1"/>
        </p:nvPicPr>
        <p:blipFill>
          <a:blip r:embed="rId3"/>
          <a:stretch>
            <a:fillRect/>
          </a:stretch>
        </p:blipFill>
        <p:spPr>
          <a:xfrm>
            <a:off x="145256" y="166685"/>
            <a:ext cx="1930842" cy="859536"/>
          </a:xfrm>
          <a:prstGeom prst="rect">
            <a:avLst/>
          </a:prstGeom>
        </p:spPr>
      </p:pic>
      <p:pic>
        <p:nvPicPr>
          <p:cNvPr id="6" name="Picture 5">
            <a:extLst>
              <a:ext uri="{FF2B5EF4-FFF2-40B4-BE49-F238E27FC236}">
                <a16:creationId xmlns:a16="http://schemas.microsoft.com/office/drawing/2014/main" id="{7596A51C-2863-C445-9150-76C6EF4A0504}"/>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57200" y="521208"/>
            <a:ext cx="1551904" cy="356938"/>
          </a:xfrm>
          <a:prstGeom prst="rect">
            <a:avLst/>
          </a:prstGeom>
        </p:spPr>
      </p:pic>
      <p:sp>
        <p:nvSpPr>
          <p:cNvPr id="13" name="Slide Number Placeholder 5">
            <a:extLst>
              <a:ext uri="{FF2B5EF4-FFF2-40B4-BE49-F238E27FC236}">
                <a16:creationId xmlns:a16="http://schemas.microsoft.com/office/drawing/2014/main" id="{23929590-9325-2C42-9D1F-8103A46182FD}"/>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2" name="Date Placeholder 7">
            <a:extLst>
              <a:ext uri="{FF2B5EF4-FFF2-40B4-BE49-F238E27FC236}">
                <a16:creationId xmlns:a16="http://schemas.microsoft.com/office/drawing/2014/main" id="{BA4EA34C-6744-8242-967D-38CD5FE70607}"/>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
        <p:nvSpPr>
          <p:cNvPr id="15" name="Title 1">
            <a:extLst>
              <a:ext uri="{FF2B5EF4-FFF2-40B4-BE49-F238E27FC236}">
                <a16:creationId xmlns:a16="http://schemas.microsoft.com/office/drawing/2014/main" id="{6FC01362-FF0E-8146-8834-4E86E4F400A4}"/>
              </a:ext>
            </a:extLst>
          </p:cNvPr>
          <p:cNvSpPr>
            <a:spLocks noGrp="1"/>
          </p:cNvSpPr>
          <p:nvPr>
            <p:ph type="ctrTitle"/>
          </p:nvPr>
        </p:nvSpPr>
        <p:spPr>
          <a:xfrm>
            <a:off x="457200" y="2286000"/>
            <a:ext cx="8229600" cy="960120"/>
          </a:xfrm>
        </p:spPr>
        <p:txBody>
          <a:bodyPr anchor="b" anchorCtr="0"/>
          <a:lstStyle>
            <a:lvl1pPr algn="l">
              <a:lnSpc>
                <a:spcPct val="100000"/>
              </a:lnSpc>
              <a:defRPr sz="2200" b="1" baseline="0">
                <a:solidFill>
                  <a:schemeClr val="tx2"/>
                </a:solidFill>
                <a:latin typeface="+mj-lt"/>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F6E0A451-C74C-1548-A513-07CF1E258069}"/>
              </a:ext>
            </a:extLst>
          </p:cNvPr>
          <p:cNvSpPr>
            <a:spLocks noGrp="1"/>
          </p:cNvSpPr>
          <p:nvPr>
            <p:ph type="subTitle" idx="1"/>
          </p:nvPr>
        </p:nvSpPr>
        <p:spPr>
          <a:xfrm>
            <a:off x="457200" y="3428999"/>
            <a:ext cx="8229600" cy="1280347"/>
          </a:xfrm>
        </p:spPr>
        <p:txBody>
          <a:bodyPr>
            <a:noAutofit/>
          </a:bodyPr>
          <a:lstStyle>
            <a:lvl1pPr marL="0" indent="0" algn="l">
              <a:lnSpc>
                <a:spcPct val="100000"/>
              </a:lnSpc>
              <a:spcBef>
                <a:spcPts val="0"/>
              </a:spcBef>
              <a:buNone/>
              <a:defRPr sz="2000">
                <a:solidFill>
                  <a:schemeClr val="bg2">
                    <a:lumMod val="50000"/>
                  </a:schemeClr>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18" name="Straight Connector 17">
            <a:extLst>
              <a:ext uri="{FF2B5EF4-FFF2-40B4-BE49-F238E27FC236}">
                <a16:creationId xmlns:a16="http://schemas.microsoft.com/office/drawing/2014/main" id="{71249EA3-D647-BD43-86C4-B055F39484DF}"/>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12683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Section_Divider-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AE9B79-3A8C-6140-B73B-2B09521444C9}"/>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dirty="0"/>
              <a:t>CONFIDENTIAL</a:t>
            </a:r>
            <a:r>
              <a:rPr lang="en-US" dirty="0"/>
              <a:t> – For internal Apervita use only.   |   © 2021 Apervita, Inc. All Rights Reserved.</a:t>
            </a:r>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1" y="514501"/>
            <a:ext cx="1548213" cy="357809"/>
          </a:xfrm>
          <a:prstGeom prst="rect">
            <a:avLst/>
          </a:prstGeom>
        </p:spPr>
      </p:pic>
      <p:sp>
        <p:nvSpPr>
          <p:cNvPr id="11" name="Date Placeholder 7">
            <a:extLst>
              <a:ext uri="{FF2B5EF4-FFF2-40B4-BE49-F238E27FC236}">
                <a16:creationId xmlns:a16="http://schemas.microsoft.com/office/drawing/2014/main" id="{36A861ED-FEF8-2747-8E24-D2E5A4184C0F}"/>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
        <p:nvSpPr>
          <p:cNvPr id="12" name="Title 1">
            <a:extLst>
              <a:ext uri="{FF2B5EF4-FFF2-40B4-BE49-F238E27FC236}">
                <a16:creationId xmlns:a16="http://schemas.microsoft.com/office/drawing/2014/main" id="{FB1253AB-0BCE-D040-80B2-75BDAB8682AC}"/>
              </a:ext>
            </a:extLst>
          </p:cNvPr>
          <p:cNvSpPr>
            <a:spLocks noGrp="1"/>
          </p:cNvSpPr>
          <p:nvPr>
            <p:ph type="ctrTitle"/>
          </p:nvPr>
        </p:nvSpPr>
        <p:spPr>
          <a:xfrm>
            <a:off x="457200" y="2286000"/>
            <a:ext cx="8229600" cy="960120"/>
          </a:xfrm>
        </p:spPr>
        <p:txBody>
          <a:bodyPr anchor="b" anchorCtr="0"/>
          <a:lstStyle>
            <a:lvl1pPr algn="l">
              <a:lnSpc>
                <a:spcPct val="100000"/>
              </a:lnSpc>
              <a:defRPr sz="2200" b="1" baseline="0">
                <a:solidFill>
                  <a:schemeClr val="bg1"/>
                </a:solidFill>
                <a:latin typeface="+mj-lt"/>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39E925C0-3C7A-3746-BEA1-F2A488EDBFC3}"/>
              </a:ext>
            </a:extLst>
          </p:cNvPr>
          <p:cNvSpPr>
            <a:spLocks noGrp="1"/>
          </p:cNvSpPr>
          <p:nvPr>
            <p:ph type="subTitle" idx="1"/>
          </p:nvPr>
        </p:nvSpPr>
        <p:spPr>
          <a:xfrm>
            <a:off x="457200" y="3428999"/>
            <a:ext cx="8229600" cy="1280347"/>
          </a:xfrm>
        </p:spPr>
        <p:txBody>
          <a:bodyPr>
            <a:noAutofit/>
          </a:bodyPr>
          <a:lstStyle>
            <a:lvl1pPr marL="0" indent="0" algn="l">
              <a:lnSpc>
                <a:spcPct val="100000"/>
              </a:lnSpc>
              <a:spcBef>
                <a:spcPts val="0"/>
              </a:spcBef>
              <a:buNone/>
              <a:defRPr sz="2000">
                <a:solidFill>
                  <a:srgbClr val="CDEEF9"/>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1641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up_Comparison-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19" name="Pentagon 3">
            <a:extLst>
              <a:ext uri="{FF2B5EF4-FFF2-40B4-BE49-F238E27FC236}">
                <a16:creationId xmlns:a16="http://schemas.microsoft.com/office/drawing/2014/main" id="{EBF99202-8B89-7842-AFB7-DFD4D0BB42E6}"/>
              </a:ext>
            </a:extLst>
          </p:cNvPr>
          <p:cNvSpPr/>
          <p:nvPr userDrawn="1"/>
        </p:nvSpPr>
        <p:spPr>
          <a:xfrm>
            <a:off x="457199" y="1001332"/>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2">
            <a:extLst>
              <a:ext uri="{FF2B5EF4-FFF2-40B4-BE49-F238E27FC236}">
                <a16:creationId xmlns:a16="http://schemas.microsoft.com/office/drawing/2014/main" id="{9B61F77A-6FFF-1F46-91FB-07982ADF59D5}"/>
              </a:ext>
            </a:extLst>
          </p:cNvPr>
          <p:cNvSpPr>
            <a:spLocks noGrp="1"/>
          </p:cNvSpPr>
          <p:nvPr>
            <p:ph type="body" sz="quarter" idx="21"/>
          </p:nvPr>
        </p:nvSpPr>
        <p:spPr>
          <a:xfrm>
            <a:off x="548640" y="1092772"/>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1" name="Pentagon 3">
            <a:extLst>
              <a:ext uri="{FF2B5EF4-FFF2-40B4-BE49-F238E27FC236}">
                <a16:creationId xmlns:a16="http://schemas.microsoft.com/office/drawing/2014/main" id="{116A3EF3-10E7-8743-B3A7-13BC8F15747E}"/>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
            <a:extLst>
              <a:ext uri="{FF2B5EF4-FFF2-40B4-BE49-F238E27FC236}">
                <a16:creationId xmlns:a16="http://schemas.microsoft.com/office/drawing/2014/main" id="{3B4C0BDF-97C5-3245-826F-EF928511BCF1}"/>
              </a:ext>
            </a:extLst>
          </p:cNvPr>
          <p:cNvSpPr>
            <a:spLocks noGrp="1"/>
          </p:cNvSpPr>
          <p:nvPr>
            <p:ph type="body" sz="quarter" idx="22"/>
          </p:nvPr>
        </p:nvSpPr>
        <p:spPr>
          <a:xfrm>
            <a:off x="548640" y="3657600"/>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5" name="Pentagon 3">
            <a:extLst>
              <a:ext uri="{FF2B5EF4-FFF2-40B4-BE49-F238E27FC236}">
                <a16:creationId xmlns:a16="http://schemas.microsoft.com/office/drawing/2014/main" id="{95470BB4-1A74-C142-966C-3371A9C43A1D}"/>
              </a:ext>
            </a:extLst>
          </p:cNvPr>
          <p:cNvSpPr/>
          <p:nvPr userDrawn="1"/>
        </p:nvSpPr>
        <p:spPr>
          <a:xfrm>
            <a:off x="457199" y="2283746"/>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
            <a:extLst>
              <a:ext uri="{FF2B5EF4-FFF2-40B4-BE49-F238E27FC236}">
                <a16:creationId xmlns:a16="http://schemas.microsoft.com/office/drawing/2014/main" id="{FADAC109-7F0F-F848-9097-7AA9C2945425}"/>
              </a:ext>
            </a:extLst>
          </p:cNvPr>
          <p:cNvSpPr>
            <a:spLocks noGrp="1"/>
          </p:cNvSpPr>
          <p:nvPr>
            <p:ph type="body" sz="quarter" idx="23"/>
          </p:nvPr>
        </p:nvSpPr>
        <p:spPr>
          <a:xfrm>
            <a:off x="548640" y="2375186"/>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1358385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Section_Divider-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ADFF264-DF62-F147-A361-601F5FA2A02D}"/>
              </a:ext>
            </a:extLst>
          </p:cNvPr>
          <p:cNvSpPr/>
          <p:nvPr userDrawn="1"/>
        </p:nvSpPr>
        <p:spPr>
          <a:xfrm>
            <a:off x="0" y="-1"/>
            <a:ext cx="9144000" cy="5148263"/>
          </a:xfrm>
          <a:prstGeom prst="rect">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defRPr>
            </a:lvl1pPr>
          </a:lstStyle>
          <a:p>
            <a:r>
              <a:rPr lang="en-US" b="1" dirty="0"/>
              <a:t>CONFIDENTIAL</a:t>
            </a:r>
            <a:r>
              <a:rPr lang="en-US" dirty="0"/>
              <a:t> – For internal Apervita use only.   |   © 2021 Apervita, Inc. All Rights Reserved.</a:t>
            </a:r>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57201" y="514501"/>
            <a:ext cx="1548213" cy="357809"/>
          </a:xfrm>
          <a:prstGeom prst="rect">
            <a:avLst/>
          </a:prstGeom>
        </p:spPr>
      </p:pic>
      <p:sp>
        <p:nvSpPr>
          <p:cNvPr id="10" name="Date Placeholder 7">
            <a:extLst>
              <a:ext uri="{FF2B5EF4-FFF2-40B4-BE49-F238E27FC236}">
                <a16:creationId xmlns:a16="http://schemas.microsoft.com/office/drawing/2014/main" id="{95BF3267-4318-FE45-85E3-D08D927577F5}"/>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
        <p:nvSpPr>
          <p:cNvPr id="13" name="Title 1">
            <a:extLst>
              <a:ext uri="{FF2B5EF4-FFF2-40B4-BE49-F238E27FC236}">
                <a16:creationId xmlns:a16="http://schemas.microsoft.com/office/drawing/2014/main" id="{5B2FB390-CE52-F442-BE6A-389B2DFDF592}"/>
              </a:ext>
            </a:extLst>
          </p:cNvPr>
          <p:cNvSpPr>
            <a:spLocks noGrp="1"/>
          </p:cNvSpPr>
          <p:nvPr>
            <p:ph type="ctrTitle"/>
          </p:nvPr>
        </p:nvSpPr>
        <p:spPr>
          <a:xfrm>
            <a:off x="457200" y="2286000"/>
            <a:ext cx="8229600" cy="960120"/>
          </a:xfrm>
        </p:spPr>
        <p:txBody>
          <a:bodyPr anchor="b" anchorCtr="0"/>
          <a:lstStyle>
            <a:lvl1pPr algn="l">
              <a:lnSpc>
                <a:spcPct val="100000"/>
              </a:lnSpc>
              <a:defRPr sz="2200" b="1" baseline="0">
                <a:solidFill>
                  <a:schemeClr val="bg1"/>
                </a:solidFill>
                <a:latin typeface="+mj-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2C472A3E-2417-E844-B3F5-64A8BE866D5C}"/>
              </a:ext>
            </a:extLst>
          </p:cNvPr>
          <p:cNvSpPr>
            <a:spLocks noGrp="1"/>
          </p:cNvSpPr>
          <p:nvPr>
            <p:ph type="subTitle" idx="1"/>
          </p:nvPr>
        </p:nvSpPr>
        <p:spPr>
          <a:xfrm>
            <a:off x="457200" y="3428999"/>
            <a:ext cx="8229600" cy="1280347"/>
          </a:xfrm>
        </p:spPr>
        <p:txBody>
          <a:bodyPr>
            <a:noAutofit/>
          </a:bodyPr>
          <a:lstStyle>
            <a:lvl1pPr marL="0" indent="0" algn="l">
              <a:lnSpc>
                <a:spcPct val="100000"/>
              </a:lnSpc>
              <a:spcBef>
                <a:spcPts val="0"/>
              </a:spcBef>
              <a:buNone/>
              <a:defRPr sz="2000">
                <a:solidFill>
                  <a:schemeClr val="bg2"/>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7218918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Section_with_Image-1">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181CA4C3-6854-6E49-A727-0304C43DEEAC}"/>
              </a:ext>
            </a:extLst>
          </p:cNvPr>
          <p:cNvPicPr>
            <a:picLocks noChangeAspect="1"/>
          </p:cNvPicPr>
          <p:nvPr userDrawn="1"/>
        </p:nvPicPr>
        <p:blipFill>
          <a:blip r:embed="rId2"/>
          <a:stretch>
            <a:fillRect/>
          </a:stretch>
        </p:blipFill>
        <p:spPr>
          <a:xfrm>
            <a:off x="0" y="0"/>
            <a:ext cx="9144000" cy="5138928"/>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3886200" cy="640064"/>
          </a:xfrm>
        </p:spPr>
        <p:txBody>
          <a:bodyPr>
            <a:noAutofit/>
          </a:bodyPr>
          <a:lstStyle>
            <a:lvl1pPr marL="0" indent="0" algn="l">
              <a:lnSpc>
                <a:spcPct val="100000"/>
              </a:lnSpc>
              <a:buNone/>
              <a:defRPr sz="2000" baseline="0">
                <a:solidFill>
                  <a:srgbClr val="CDEEF9"/>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a:t>Click icon to add picture</a:t>
            </a:r>
            <a:endParaRPr lang="en-US" dirty="0"/>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0" name="Slide Number Placeholder 5">
            <a:extLst>
              <a:ext uri="{FF2B5EF4-FFF2-40B4-BE49-F238E27FC236}">
                <a16:creationId xmlns:a16="http://schemas.microsoft.com/office/drawing/2014/main" id="{E652169B-C4AD-F245-9350-9190215AC097}"/>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76402701"/>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Section_with_Image-2">
    <p:spTree>
      <p:nvGrpSpPr>
        <p:cNvPr id="1" name=""/>
        <p:cNvGrpSpPr/>
        <p:nvPr/>
      </p:nvGrpSpPr>
      <p:grpSpPr>
        <a:xfrm>
          <a:off x="0" y="0"/>
          <a:ext cx="0" cy="0"/>
          <a:chOff x="0" y="0"/>
          <a:chExt cx="0" cy="0"/>
        </a:xfrm>
      </p:grpSpPr>
      <p:pic>
        <p:nvPicPr>
          <p:cNvPr id="12" name="Picture 11" descr="A picture containing background pattern&#10;&#10;Description automatically generated">
            <a:extLst>
              <a:ext uri="{FF2B5EF4-FFF2-40B4-BE49-F238E27FC236}">
                <a16:creationId xmlns:a16="http://schemas.microsoft.com/office/drawing/2014/main" id="{26A3F4E1-301B-A141-A6AF-88ED90AFEEE6}"/>
              </a:ext>
            </a:extLst>
          </p:cNvPr>
          <p:cNvPicPr>
            <a:picLocks noChangeAspect="1"/>
          </p:cNvPicPr>
          <p:nvPr userDrawn="1"/>
        </p:nvPicPr>
        <p:blipFill>
          <a:blip r:embed="rId2"/>
          <a:stretch>
            <a:fillRect/>
          </a:stretch>
        </p:blipFill>
        <p:spPr>
          <a:xfrm>
            <a:off x="0" y="-1"/>
            <a:ext cx="9160610" cy="5148263"/>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3886200" cy="640064"/>
          </a:xfrm>
        </p:spPr>
        <p:txBody>
          <a:bodyPr>
            <a:noAutofit/>
          </a:bodyPr>
          <a:lstStyle>
            <a:lvl1pPr marL="0" indent="0" algn="l">
              <a:lnSpc>
                <a:spcPct val="100000"/>
              </a:lnSpc>
              <a:buNone/>
              <a:defRPr sz="2000" baseline="0">
                <a:solidFill>
                  <a:schemeClr val="bg2"/>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a:t>Click icon to add picture</a:t>
            </a:r>
            <a:endParaRPr lang="en-US" dirty="0"/>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0" name="Slide Number Placeholder 5">
            <a:extLst>
              <a:ext uri="{FF2B5EF4-FFF2-40B4-BE49-F238E27FC236}">
                <a16:creationId xmlns:a16="http://schemas.microsoft.com/office/drawing/2014/main" id="{E652169B-C4AD-F245-9350-9190215AC097}"/>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2169650268"/>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Section_with_Image-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43A84AF-DE2B-4B46-9954-FBC99E0BBF50}"/>
              </a:ext>
            </a:extLst>
          </p:cNvPr>
          <p:cNvPicPr>
            <a:picLocks noChangeAspect="1"/>
          </p:cNvPicPr>
          <p:nvPr userDrawn="1"/>
        </p:nvPicPr>
        <p:blipFill>
          <a:blip r:embed="rId2"/>
          <a:stretch>
            <a:fillRect/>
          </a:stretch>
        </p:blipFill>
        <p:spPr>
          <a:xfrm>
            <a:off x="0" y="-1"/>
            <a:ext cx="9160610" cy="5148263"/>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3886200" cy="640064"/>
          </a:xfrm>
        </p:spPr>
        <p:txBody>
          <a:bodyPr>
            <a:noAutofit/>
          </a:bodyPr>
          <a:lstStyle>
            <a:lvl1pPr marL="0" indent="0" algn="l">
              <a:lnSpc>
                <a:spcPct val="100000"/>
              </a:lnSpc>
              <a:buNone/>
              <a:defRPr sz="2000" baseline="0">
                <a:solidFill>
                  <a:schemeClr val="bg2"/>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a:t>Click icon to add picture</a:t>
            </a:r>
            <a:endParaRPr lang="en-US" dirty="0"/>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0" name="Slide Number Placeholder 5">
            <a:extLst>
              <a:ext uri="{FF2B5EF4-FFF2-40B4-BE49-F238E27FC236}">
                <a16:creationId xmlns:a16="http://schemas.microsoft.com/office/drawing/2014/main" id="{E652169B-C4AD-F245-9350-9190215AC097}"/>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1752892269"/>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Section_with_Text-1">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0FD4D960-D79F-B04D-A5E1-3A332D43A712}"/>
              </a:ext>
            </a:extLst>
          </p:cNvPr>
          <p:cNvPicPr>
            <a:picLocks noChangeAspect="1"/>
          </p:cNvPicPr>
          <p:nvPr userDrawn="1"/>
        </p:nvPicPr>
        <p:blipFill>
          <a:blip r:embed="rId2"/>
          <a:stretch>
            <a:fillRect/>
          </a:stretch>
        </p:blipFill>
        <p:spPr>
          <a:xfrm>
            <a:off x="0" y="0"/>
            <a:ext cx="9144000" cy="5138928"/>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2000" baseline="0">
                <a:solidFill>
                  <a:srgbClr val="CDEEF9"/>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Tree>
    <p:extLst>
      <p:ext uri="{BB962C8B-B14F-4D97-AF65-F5344CB8AC3E}">
        <p14:creationId xmlns:p14="http://schemas.microsoft.com/office/powerpoint/2010/main" val="3089251682"/>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Section_with_Text-2">
    <p:spTree>
      <p:nvGrpSpPr>
        <p:cNvPr id="1" name=""/>
        <p:cNvGrpSpPr/>
        <p:nvPr/>
      </p:nvGrpSpPr>
      <p:grpSpPr>
        <a:xfrm>
          <a:off x="0" y="0"/>
          <a:ext cx="0" cy="0"/>
          <a:chOff x="0" y="0"/>
          <a:chExt cx="0" cy="0"/>
        </a:xfrm>
      </p:grpSpPr>
      <p:pic>
        <p:nvPicPr>
          <p:cNvPr id="14" name="Picture 13" descr="A picture containing background pattern&#10;&#10;Description automatically generated">
            <a:extLst>
              <a:ext uri="{FF2B5EF4-FFF2-40B4-BE49-F238E27FC236}">
                <a16:creationId xmlns:a16="http://schemas.microsoft.com/office/drawing/2014/main" id="{6DA2D253-7820-FF41-BE4C-B4B5AC723DD3}"/>
              </a:ext>
            </a:extLst>
          </p:cNvPr>
          <p:cNvPicPr>
            <a:picLocks noChangeAspect="1"/>
          </p:cNvPicPr>
          <p:nvPr userDrawn="1"/>
        </p:nvPicPr>
        <p:blipFill>
          <a:blip r:embed="rId2"/>
          <a:stretch>
            <a:fillRect/>
          </a:stretch>
        </p:blipFill>
        <p:spPr>
          <a:xfrm>
            <a:off x="0" y="-1"/>
            <a:ext cx="9160610" cy="5148263"/>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2000" baseline="0">
                <a:solidFill>
                  <a:schemeClr val="bg2"/>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Tree>
    <p:extLst>
      <p:ext uri="{BB962C8B-B14F-4D97-AF65-F5344CB8AC3E}">
        <p14:creationId xmlns:p14="http://schemas.microsoft.com/office/powerpoint/2010/main" val="3678208774"/>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Section_with_Text-3">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4430C72-80DF-4F4F-A58A-89504808AE65}"/>
              </a:ext>
            </a:extLst>
          </p:cNvPr>
          <p:cNvPicPr>
            <a:picLocks noChangeAspect="1"/>
          </p:cNvPicPr>
          <p:nvPr userDrawn="1"/>
        </p:nvPicPr>
        <p:blipFill>
          <a:blip r:embed="rId2"/>
          <a:stretch>
            <a:fillRect/>
          </a:stretch>
        </p:blipFill>
        <p:spPr>
          <a:xfrm>
            <a:off x="0" y="-1"/>
            <a:ext cx="9160610" cy="5148263"/>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131581"/>
            <a:ext cx="3886200" cy="913371"/>
          </a:xfrm>
        </p:spPr>
        <p:txBody>
          <a:bodyPr anchor="b" anchorCtr="0"/>
          <a:lstStyle>
            <a:lvl1pPr algn="l">
              <a:defRPr sz="2200"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2000" baseline="0">
                <a:solidFill>
                  <a:schemeClr val="bg2"/>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Tree>
    <p:extLst>
      <p:ext uri="{BB962C8B-B14F-4D97-AF65-F5344CB8AC3E}">
        <p14:creationId xmlns:p14="http://schemas.microsoft.com/office/powerpoint/2010/main" val="4042157144"/>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Title_Content-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188720"/>
            <a:ext cx="8229600" cy="3516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76757ACA-0C99-964A-B40B-4B9F10E20945}"/>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372CC619-6807-4249-81F5-D5BFFD76913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Tree>
    <p:extLst>
      <p:ext uri="{BB962C8B-B14F-4D97-AF65-F5344CB8AC3E}">
        <p14:creationId xmlns:p14="http://schemas.microsoft.com/office/powerpoint/2010/main" val="293334080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Title_Subhead_Content-1">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188720"/>
            <a:ext cx="8229600"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F9751746-EB07-4843-8CAC-19FE254F9DE6}"/>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5ECD89F1-C5AB-094D-A73F-1251A5862E7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Footer Placeholder 4">
            <a:extLst>
              <a:ext uri="{FF2B5EF4-FFF2-40B4-BE49-F238E27FC236}">
                <a16:creationId xmlns:a16="http://schemas.microsoft.com/office/drawing/2014/main" id="{A8D0FD9C-4CCC-8146-BE25-2A83FCCC1C0C}"/>
              </a:ext>
            </a:extLst>
          </p:cNvPr>
          <p:cNvSpPr>
            <a:spLocks noGrp="1"/>
          </p:cNvSpPr>
          <p:nvPr>
            <p:ph type="ftr" sz="quarter" idx="11"/>
          </p:nvPr>
        </p:nvSpPr>
        <p:spPr>
          <a:xfrm>
            <a:off x="3654311" y="4906484"/>
            <a:ext cx="4575289" cy="99531"/>
          </a:xfrm>
        </p:spPr>
        <p:txBody>
          <a:bodyPr/>
          <a:lstStyle>
            <a:lvl1pP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0" name="Subtitle 2">
            <a:extLst>
              <a:ext uri="{FF2B5EF4-FFF2-40B4-BE49-F238E27FC236}">
                <a16:creationId xmlns:a16="http://schemas.microsoft.com/office/drawing/2014/main" id="{468F5C9B-9648-6C49-99D7-B795ABC3A483}"/>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3668393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Title_Subhead_Content-2">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AE52FFE3-68B2-0141-8B72-14DAB9549B74}"/>
              </a:ext>
            </a:extLst>
          </p:cNvPr>
          <p:cNvPicPr>
            <a:picLocks noChangeAspect="1"/>
          </p:cNvPicPr>
          <p:nvPr userDrawn="1"/>
        </p:nvPicPr>
        <p:blipFill>
          <a:blip r:embed="rId2"/>
          <a:stretch>
            <a:fillRect/>
          </a:stretch>
        </p:blipFill>
        <p:spPr>
          <a:xfrm>
            <a:off x="0" y="-1"/>
            <a:ext cx="9160610" cy="5148263"/>
          </a:xfrm>
          <a:prstGeom prst="rect">
            <a:avLst/>
          </a:prstGeom>
        </p:spPr>
      </p:pic>
      <p:sp>
        <p:nvSpPr>
          <p:cNvPr id="7" name="Content Placeholder 6">
            <a:extLst>
              <a:ext uri="{FF2B5EF4-FFF2-40B4-BE49-F238E27FC236}">
                <a16:creationId xmlns:a16="http://schemas.microsoft.com/office/drawing/2014/main" id="{A0B0AE44-F1A1-5C43-8D93-24ED8C5B8B96}"/>
              </a:ext>
            </a:extLst>
          </p:cNvPr>
          <p:cNvSpPr>
            <a:spLocks noGrp="1"/>
          </p:cNvSpPr>
          <p:nvPr>
            <p:ph sz="quarter" idx="15"/>
          </p:nvPr>
        </p:nvSpPr>
        <p:spPr>
          <a:xfrm>
            <a:off x="457200" y="1188720"/>
            <a:ext cx="8229600" cy="3529584"/>
          </a:xfrm>
        </p:spPr>
        <p:txBody>
          <a:bodyPr/>
          <a:lstStyle>
            <a:lvl1pPr>
              <a:buClr>
                <a:srgbClr val="00B0F0"/>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8F58F2C7-468C-CA47-997A-859B15C1EAF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A9B9C2F8-DA58-4347-9DFC-4BE4F01A3A00}"/>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8B618C4D-021F-1A4D-B9FE-00607787E774}"/>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rgbClr val="CDEEF9"/>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pic>
        <p:nvPicPr>
          <p:cNvPr id="16" name="Picture 15">
            <a:extLst>
              <a:ext uri="{FF2B5EF4-FFF2-40B4-BE49-F238E27FC236}">
                <a16:creationId xmlns:a16="http://schemas.microsoft.com/office/drawing/2014/main" id="{87DBA174-CD7F-554B-91F4-600CA2789CA3}"/>
              </a:ext>
            </a:extLst>
          </p:cNvPr>
          <p:cNvPicPr>
            <a:picLocks noChangeAspect="1"/>
          </p:cNvPicPr>
          <p:nvPr userDrawn="1"/>
        </p:nvPicPr>
        <p:blipFill>
          <a:blip r:embed="rId3"/>
          <a:stretch>
            <a:fillRect/>
          </a:stretch>
        </p:blipFill>
        <p:spPr>
          <a:xfrm>
            <a:off x="457201" y="4837367"/>
            <a:ext cx="1367942" cy="310896"/>
          </a:xfrm>
          <a:prstGeom prst="rect">
            <a:avLst/>
          </a:prstGeom>
        </p:spPr>
      </p:pic>
      <p:sp>
        <p:nvSpPr>
          <p:cNvPr id="18" name="Footer Placeholder 4">
            <a:extLst>
              <a:ext uri="{FF2B5EF4-FFF2-40B4-BE49-F238E27FC236}">
                <a16:creationId xmlns:a16="http://schemas.microsoft.com/office/drawing/2014/main" id="{E4953E32-4464-6849-841F-06FFBB8349FA}"/>
              </a:ext>
            </a:extLst>
          </p:cNvPr>
          <p:cNvSpPr>
            <a:spLocks noGrp="1"/>
          </p:cNvSpPr>
          <p:nvPr>
            <p:ph type="ftr" sz="quarter" idx="11"/>
          </p:nvPr>
        </p:nvSpPr>
        <p:spPr>
          <a:xfrm>
            <a:off x="3654311" y="4906484"/>
            <a:ext cx="4575289" cy="99531"/>
          </a:xfrm>
        </p:spPr>
        <p:txBody>
          <a:bodyPr/>
          <a:lstStyle>
            <a:lvl1pPr>
              <a:defRPr>
                <a:solidFill>
                  <a:srgbClr val="ACA9D3"/>
                </a:solidFill>
              </a:defRPr>
            </a:lvl1pPr>
          </a:lstStyle>
          <a:p>
            <a:r>
              <a:rPr lang="en-US" b="1" dirty="0"/>
              <a:t>CONFIDENTIAL</a:t>
            </a:r>
            <a:r>
              <a:rPr lang="en-US" dirty="0"/>
              <a:t> – For internal Apervita use only.   |   © 2021 Apervita, Inc. All Rights Reserved.</a:t>
            </a:r>
          </a:p>
        </p:txBody>
      </p:sp>
      <p:sp>
        <p:nvSpPr>
          <p:cNvPr id="19" name="Slide Number Placeholder 5">
            <a:extLst>
              <a:ext uri="{FF2B5EF4-FFF2-40B4-BE49-F238E27FC236}">
                <a16:creationId xmlns:a16="http://schemas.microsoft.com/office/drawing/2014/main" id="{C72AA147-7583-3543-8C5A-3A59EDC1EFB2}"/>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solidFill>
                  <a:schemeClr val="bg2"/>
                </a:solidFill>
              </a:rPr>
              <a:pPr/>
              <a:t>‹#›</a:t>
            </a:fld>
            <a:endParaRPr lang="en-US" sz="600" dirty="0">
              <a:solidFill>
                <a:schemeClr val="bg2"/>
              </a:solidFill>
            </a:endParaRPr>
          </a:p>
        </p:txBody>
      </p:sp>
    </p:spTree>
    <p:extLst>
      <p:ext uri="{BB962C8B-B14F-4D97-AF65-F5344CB8AC3E}">
        <p14:creationId xmlns:p14="http://schemas.microsoft.com/office/powerpoint/2010/main" val="22481993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up_Comparison-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17" name="Pentagon 3">
            <a:extLst>
              <a:ext uri="{FF2B5EF4-FFF2-40B4-BE49-F238E27FC236}">
                <a16:creationId xmlns:a16="http://schemas.microsoft.com/office/drawing/2014/main" id="{6FACE61C-BD91-2B41-BB61-F0C61ADC9F87}"/>
              </a:ext>
            </a:extLst>
          </p:cNvPr>
          <p:cNvSpPr/>
          <p:nvPr userDrawn="1"/>
        </p:nvSpPr>
        <p:spPr>
          <a:xfrm>
            <a:off x="457199" y="1001332"/>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43C099C1-8369-B84D-ACD0-6E3A8B40C15B}"/>
              </a:ext>
            </a:extLst>
          </p:cNvPr>
          <p:cNvSpPr>
            <a:spLocks noGrp="1"/>
          </p:cNvSpPr>
          <p:nvPr>
            <p:ph type="body" sz="quarter" idx="21"/>
          </p:nvPr>
        </p:nvSpPr>
        <p:spPr>
          <a:xfrm>
            <a:off x="548640" y="1092772"/>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5" name="Pentagon 3">
            <a:extLst>
              <a:ext uri="{FF2B5EF4-FFF2-40B4-BE49-F238E27FC236}">
                <a16:creationId xmlns:a16="http://schemas.microsoft.com/office/drawing/2014/main" id="{8FCAE20B-B6E4-CF45-A8F5-6612D1487A15}"/>
              </a:ext>
            </a:extLst>
          </p:cNvPr>
          <p:cNvSpPr/>
          <p:nvPr userDrawn="1"/>
        </p:nvSpPr>
        <p:spPr>
          <a:xfrm>
            <a:off x="457199" y="356616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
            <a:extLst>
              <a:ext uri="{FF2B5EF4-FFF2-40B4-BE49-F238E27FC236}">
                <a16:creationId xmlns:a16="http://schemas.microsoft.com/office/drawing/2014/main" id="{95715665-A1A8-2F4C-BF2B-29E8BB44129A}"/>
              </a:ext>
            </a:extLst>
          </p:cNvPr>
          <p:cNvSpPr>
            <a:spLocks noGrp="1"/>
          </p:cNvSpPr>
          <p:nvPr>
            <p:ph type="body" sz="quarter" idx="24"/>
          </p:nvPr>
        </p:nvSpPr>
        <p:spPr>
          <a:xfrm>
            <a:off x="548640" y="3657600"/>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7" name="Pentagon 3">
            <a:extLst>
              <a:ext uri="{FF2B5EF4-FFF2-40B4-BE49-F238E27FC236}">
                <a16:creationId xmlns:a16="http://schemas.microsoft.com/office/drawing/2014/main" id="{E6F1F3FD-0C57-C441-830B-46CF88380AC1}"/>
              </a:ext>
            </a:extLst>
          </p:cNvPr>
          <p:cNvSpPr/>
          <p:nvPr userDrawn="1"/>
        </p:nvSpPr>
        <p:spPr>
          <a:xfrm>
            <a:off x="457199" y="2283746"/>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E9726774-37C5-014C-946B-6AC0172B3040}"/>
              </a:ext>
            </a:extLst>
          </p:cNvPr>
          <p:cNvSpPr>
            <a:spLocks noGrp="1"/>
          </p:cNvSpPr>
          <p:nvPr>
            <p:ph type="body" sz="quarter" idx="25"/>
          </p:nvPr>
        </p:nvSpPr>
        <p:spPr>
          <a:xfrm>
            <a:off x="548640" y="2375186"/>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6988875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Title_Subhead_Content-3">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9225E934-6A25-664C-97FC-2329F9F82F2E}"/>
              </a:ext>
            </a:extLst>
          </p:cNvPr>
          <p:cNvPicPr>
            <a:picLocks noChangeAspect="1"/>
          </p:cNvPicPr>
          <p:nvPr userDrawn="1"/>
        </p:nvPicPr>
        <p:blipFill>
          <a:blip r:embed="rId2"/>
          <a:stretch>
            <a:fillRect/>
          </a:stretch>
        </p:blipFill>
        <p:spPr>
          <a:xfrm>
            <a:off x="0" y="0"/>
            <a:ext cx="9144000" cy="5138928"/>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r>
              <a:rPr lang="en-US" b="1" dirty="0"/>
              <a:t>CONFIDENTIAL</a:t>
            </a:r>
            <a:r>
              <a:rPr lang="en-US" dirty="0"/>
              <a:t> – For internal Apervita use only.   |   © 2021 Apervita, Inc. All Rights Reserved.</a:t>
            </a:r>
          </a:p>
        </p:txBody>
      </p:sp>
      <p:pic>
        <p:nvPicPr>
          <p:cNvPr id="10" name="Picture 9">
            <a:extLst>
              <a:ext uri="{FF2B5EF4-FFF2-40B4-BE49-F238E27FC236}">
                <a16:creationId xmlns:a16="http://schemas.microsoft.com/office/drawing/2014/main" id="{B301C77A-1644-0749-980D-89A41039B168}"/>
              </a:ext>
            </a:extLst>
          </p:cNvPr>
          <p:cNvPicPr>
            <a:picLocks noChangeAspect="1"/>
          </p:cNvPicPr>
          <p:nvPr userDrawn="1"/>
        </p:nvPicPr>
        <p:blipFill>
          <a:blip r:embed="rId3"/>
          <a:stretch>
            <a:fillRect/>
          </a:stretch>
        </p:blipFill>
        <p:spPr>
          <a:xfrm>
            <a:off x="457201" y="4837367"/>
            <a:ext cx="1367942" cy="310896"/>
          </a:xfrm>
          <a:prstGeom prst="rect">
            <a:avLst/>
          </a:prstGeom>
        </p:spPr>
      </p:pic>
      <p:sp>
        <p:nvSpPr>
          <p:cNvPr id="7" name="Content Placeholder 6">
            <a:extLst>
              <a:ext uri="{FF2B5EF4-FFF2-40B4-BE49-F238E27FC236}">
                <a16:creationId xmlns:a16="http://schemas.microsoft.com/office/drawing/2014/main" id="{1B884D67-BE68-8C43-8096-AEE7B3A4603A}"/>
              </a:ext>
            </a:extLst>
          </p:cNvPr>
          <p:cNvSpPr>
            <a:spLocks noGrp="1"/>
          </p:cNvSpPr>
          <p:nvPr>
            <p:ph sz="quarter" idx="15"/>
          </p:nvPr>
        </p:nvSpPr>
        <p:spPr>
          <a:xfrm>
            <a:off x="457200" y="1188720"/>
            <a:ext cx="8229600" cy="3529584"/>
          </a:xfrm>
        </p:spPr>
        <p:txBody>
          <a:bodyPr/>
          <a:lstStyle>
            <a:lvl1pP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156BE3A-0005-884C-B536-966CED438E9D}"/>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69C6395D-7220-C049-8B75-46EEBF96C13E}"/>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5" name="Slide Number Placeholder 5">
            <a:extLst>
              <a:ext uri="{FF2B5EF4-FFF2-40B4-BE49-F238E27FC236}">
                <a16:creationId xmlns:a16="http://schemas.microsoft.com/office/drawing/2014/main" id="{A51900D9-9F74-A24D-A1F2-5970F88CC32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solidFill>
                  <a:schemeClr val="bg2"/>
                </a:solidFill>
              </a:rPr>
              <a:pPr/>
              <a:t>‹#›</a:t>
            </a:fld>
            <a:endParaRPr lang="en-US" sz="600" dirty="0">
              <a:solidFill>
                <a:schemeClr val="bg2"/>
              </a:solidFill>
            </a:endParaRPr>
          </a:p>
        </p:txBody>
      </p:sp>
      <p:sp>
        <p:nvSpPr>
          <p:cNvPr id="12" name="Subtitle 2">
            <a:extLst>
              <a:ext uri="{FF2B5EF4-FFF2-40B4-BE49-F238E27FC236}">
                <a16:creationId xmlns:a16="http://schemas.microsoft.com/office/drawing/2014/main" id="{7B604640-C535-6546-91BE-E9A9F0BD3F26}"/>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bg2"/>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075644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2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188720"/>
            <a:ext cx="4005263"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188720"/>
            <a:ext cx="4005262"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Title Placeholder 1">
            <a:extLst>
              <a:ext uri="{FF2B5EF4-FFF2-40B4-BE49-F238E27FC236}">
                <a16:creationId xmlns:a16="http://schemas.microsoft.com/office/drawing/2014/main" id="{7A6C390A-2218-7D44-BC75-B2815D61CF88}"/>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3" name="Subtitle 2">
            <a:extLst>
              <a:ext uri="{FF2B5EF4-FFF2-40B4-BE49-F238E27FC236}">
                <a16:creationId xmlns:a16="http://schemas.microsoft.com/office/drawing/2014/main" id="{BC69E2FE-17DB-C843-8436-3F629B50A022}"/>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52115453"/>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3_Columns_Separate">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1877A64-283F-F147-8AEF-7AE25965D5F0}"/>
              </a:ext>
            </a:extLst>
          </p:cNvPr>
          <p:cNvSpPr>
            <a:spLocks noGrp="1"/>
          </p:cNvSpPr>
          <p:nvPr>
            <p:ph sz="quarter" idx="19"/>
          </p:nvPr>
        </p:nvSpPr>
        <p:spPr>
          <a:xfrm>
            <a:off x="457201" y="1188720"/>
            <a:ext cx="2587625"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8B362E45-3E55-DE44-94A9-3B5CE5DA3F44}"/>
              </a:ext>
            </a:extLst>
          </p:cNvPr>
          <p:cNvSpPr>
            <a:spLocks noGrp="1"/>
          </p:cNvSpPr>
          <p:nvPr>
            <p:ph sz="quarter" idx="20"/>
          </p:nvPr>
        </p:nvSpPr>
        <p:spPr>
          <a:xfrm>
            <a:off x="3282696" y="1188720"/>
            <a:ext cx="2587625"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a:extLst>
              <a:ext uri="{FF2B5EF4-FFF2-40B4-BE49-F238E27FC236}">
                <a16:creationId xmlns:a16="http://schemas.microsoft.com/office/drawing/2014/main" id="{B5CFF488-E554-7344-A0E6-68BBD394C8DD}"/>
              </a:ext>
            </a:extLst>
          </p:cNvPr>
          <p:cNvSpPr>
            <a:spLocks noGrp="1"/>
          </p:cNvSpPr>
          <p:nvPr>
            <p:ph sz="quarter" idx="21"/>
          </p:nvPr>
        </p:nvSpPr>
        <p:spPr>
          <a:xfrm>
            <a:off x="6098984" y="1188720"/>
            <a:ext cx="2587817"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Title Placeholder 1">
            <a:extLst>
              <a:ext uri="{FF2B5EF4-FFF2-40B4-BE49-F238E27FC236}">
                <a16:creationId xmlns:a16="http://schemas.microsoft.com/office/drawing/2014/main" id="{50F39F21-613F-6547-98E0-C16D2CB6ED69}"/>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Subtitle 2">
            <a:extLst>
              <a:ext uri="{FF2B5EF4-FFF2-40B4-BE49-F238E27FC236}">
                <a16:creationId xmlns:a16="http://schemas.microsoft.com/office/drawing/2014/main" id="{338405E1-52F0-CE4B-8691-F08B9D06828A}"/>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4063579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userDrawn="1">
  <p:cSld name="4_Column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34E883F7-F832-F04B-914D-C00267DDB34C}"/>
              </a:ext>
            </a:extLst>
          </p:cNvPr>
          <p:cNvSpPr>
            <a:spLocks noGrp="1"/>
          </p:cNvSpPr>
          <p:nvPr>
            <p:ph sz="quarter" idx="20"/>
          </p:nvPr>
        </p:nvSpPr>
        <p:spPr>
          <a:xfrm>
            <a:off x="4681538"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Placeholder 1">
            <a:extLst>
              <a:ext uri="{FF2B5EF4-FFF2-40B4-BE49-F238E27FC236}">
                <a16:creationId xmlns:a16="http://schemas.microsoft.com/office/drawing/2014/main" id="{B4E835BF-8B9E-A442-A396-90163F94EBEE}"/>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6" name="Subtitle 2">
            <a:extLst>
              <a:ext uri="{FF2B5EF4-FFF2-40B4-BE49-F238E27FC236}">
                <a16:creationId xmlns:a16="http://schemas.microsoft.com/office/drawing/2014/main" id="{B4F3BD7D-9F5C-F341-A3BF-E7C203A1C69C}"/>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494880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5_Column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hasCustomPrompt="1"/>
          </p:nvPr>
        </p:nvSpPr>
        <p:spPr>
          <a:xfrm>
            <a:off x="457200" y="1188720"/>
            <a:ext cx="1463040" cy="3474720"/>
          </a:xfrm>
        </p:spPr>
        <p:txBody>
          <a:bodyPr/>
          <a:lstStyle>
            <a:lvl1pPr>
              <a:defRPr sz="1300"/>
            </a:lvl1pPr>
            <a:lvl2pPr>
              <a:defRPr sz="1200"/>
            </a:lvl2pPr>
            <a:lvl3pPr>
              <a:defRPr sz="1100"/>
            </a:lvl3pPr>
            <a:lvl4pPr>
              <a:defRPr sz="10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Placeholder 1">
            <a:extLst>
              <a:ext uri="{FF2B5EF4-FFF2-40B4-BE49-F238E27FC236}">
                <a16:creationId xmlns:a16="http://schemas.microsoft.com/office/drawing/2014/main" id="{B4E835BF-8B9E-A442-A396-90163F94EBEE}"/>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6" name="Subtitle 2">
            <a:extLst>
              <a:ext uri="{FF2B5EF4-FFF2-40B4-BE49-F238E27FC236}">
                <a16:creationId xmlns:a16="http://schemas.microsoft.com/office/drawing/2014/main" id="{B4F3BD7D-9F5C-F341-A3BF-E7C203A1C69C}"/>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0" name="Content Placeholder 11">
            <a:extLst>
              <a:ext uri="{FF2B5EF4-FFF2-40B4-BE49-F238E27FC236}">
                <a16:creationId xmlns:a16="http://schemas.microsoft.com/office/drawing/2014/main" id="{B510E986-8156-0F47-A715-BA2E8AFFD9A1}"/>
              </a:ext>
            </a:extLst>
          </p:cNvPr>
          <p:cNvSpPr>
            <a:spLocks noGrp="1"/>
          </p:cNvSpPr>
          <p:nvPr>
            <p:ph sz="quarter" idx="20" hasCustomPrompt="1"/>
          </p:nvPr>
        </p:nvSpPr>
        <p:spPr>
          <a:xfrm>
            <a:off x="2148840" y="1188720"/>
            <a:ext cx="1463040" cy="3474720"/>
          </a:xfrm>
        </p:spPr>
        <p:txBody>
          <a:bodyPr/>
          <a:lstStyle>
            <a:lvl1pPr>
              <a:defRPr sz="1300"/>
            </a:lvl1pPr>
            <a:lvl2pPr>
              <a:defRPr sz="1200"/>
            </a:lvl2pPr>
            <a:lvl3pPr>
              <a:defRPr sz="1100"/>
            </a:lvl3pPr>
            <a:lvl4pPr>
              <a:defRPr sz="10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1">
            <a:extLst>
              <a:ext uri="{FF2B5EF4-FFF2-40B4-BE49-F238E27FC236}">
                <a16:creationId xmlns:a16="http://schemas.microsoft.com/office/drawing/2014/main" id="{E61531D2-02EC-5C4A-84C1-7D5F602505C6}"/>
              </a:ext>
            </a:extLst>
          </p:cNvPr>
          <p:cNvSpPr>
            <a:spLocks noGrp="1"/>
          </p:cNvSpPr>
          <p:nvPr>
            <p:ph sz="quarter" idx="21" hasCustomPrompt="1"/>
          </p:nvPr>
        </p:nvSpPr>
        <p:spPr>
          <a:xfrm>
            <a:off x="3840480" y="1188720"/>
            <a:ext cx="1463040" cy="3474720"/>
          </a:xfrm>
        </p:spPr>
        <p:txBody>
          <a:bodyPr/>
          <a:lstStyle>
            <a:lvl1pPr>
              <a:defRPr sz="1300"/>
            </a:lvl1pPr>
            <a:lvl2pPr>
              <a:defRPr sz="1200"/>
            </a:lvl2pPr>
            <a:lvl3pPr>
              <a:defRPr sz="1100"/>
            </a:lvl3pPr>
            <a:lvl4pPr>
              <a:defRPr sz="10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1">
            <a:extLst>
              <a:ext uri="{FF2B5EF4-FFF2-40B4-BE49-F238E27FC236}">
                <a16:creationId xmlns:a16="http://schemas.microsoft.com/office/drawing/2014/main" id="{B75379E8-D6F1-054D-97F2-01572C631204}"/>
              </a:ext>
            </a:extLst>
          </p:cNvPr>
          <p:cNvSpPr>
            <a:spLocks noGrp="1"/>
          </p:cNvSpPr>
          <p:nvPr>
            <p:ph sz="quarter" idx="22" hasCustomPrompt="1"/>
          </p:nvPr>
        </p:nvSpPr>
        <p:spPr>
          <a:xfrm>
            <a:off x="5532120" y="1188720"/>
            <a:ext cx="1463040" cy="3474720"/>
          </a:xfrm>
        </p:spPr>
        <p:txBody>
          <a:bodyPr/>
          <a:lstStyle>
            <a:lvl1pPr>
              <a:defRPr sz="1300"/>
            </a:lvl1pPr>
            <a:lvl2pPr>
              <a:defRPr sz="1200"/>
            </a:lvl2pPr>
            <a:lvl3pPr>
              <a:defRPr sz="1100"/>
            </a:lvl3pPr>
            <a:lvl4pPr>
              <a:defRPr sz="10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a:extLst>
              <a:ext uri="{FF2B5EF4-FFF2-40B4-BE49-F238E27FC236}">
                <a16:creationId xmlns:a16="http://schemas.microsoft.com/office/drawing/2014/main" id="{D92DABE4-59FC-9A4D-AB30-10FC16472AE5}"/>
              </a:ext>
            </a:extLst>
          </p:cNvPr>
          <p:cNvSpPr>
            <a:spLocks noGrp="1"/>
          </p:cNvSpPr>
          <p:nvPr>
            <p:ph sz="quarter" idx="23" hasCustomPrompt="1"/>
          </p:nvPr>
        </p:nvSpPr>
        <p:spPr>
          <a:xfrm>
            <a:off x="7223760" y="1188720"/>
            <a:ext cx="1463040" cy="3474720"/>
          </a:xfrm>
        </p:spPr>
        <p:txBody>
          <a:bodyPr/>
          <a:lstStyle>
            <a:lvl1pPr>
              <a:defRPr sz="1300"/>
            </a:lvl1pPr>
            <a:lvl2pPr>
              <a:defRPr sz="1200"/>
            </a:lvl2pPr>
            <a:lvl3pPr>
              <a:defRPr sz="1100"/>
            </a:lvl3pPr>
            <a:lvl4pPr>
              <a:defRPr sz="10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421124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6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6" name="Content Placeholder 16">
            <a:extLst>
              <a:ext uri="{FF2B5EF4-FFF2-40B4-BE49-F238E27FC236}">
                <a16:creationId xmlns:a16="http://schemas.microsoft.com/office/drawing/2014/main" id="{0DD1DC34-95D6-D24B-8A72-A4CB6E01B7BD}"/>
              </a:ext>
            </a:extLst>
          </p:cNvPr>
          <p:cNvSpPr>
            <a:spLocks noGrp="1"/>
          </p:cNvSpPr>
          <p:nvPr>
            <p:ph sz="quarter" idx="24"/>
          </p:nvPr>
        </p:nvSpPr>
        <p:spPr>
          <a:xfrm>
            <a:off x="7507223"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6">
            <a:extLst>
              <a:ext uri="{FF2B5EF4-FFF2-40B4-BE49-F238E27FC236}">
                <a16:creationId xmlns:a16="http://schemas.microsoft.com/office/drawing/2014/main" id="{1BB55966-E319-BB4E-854B-6AF59363D892}"/>
              </a:ext>
            </a:extLst>
          </p:cNvPr>
          <p:cNvSpPr>
            <a:spLocks noGrp="1"/>
          </p:cNvSpPr>
          <p:nvPr>
            <p:ph sz="quarter" idx="25"/>
          </p:nvPr>
        </p:nvSpPr>
        <p:spPr>
          <a:xfrm>
            <a:off x="457200"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6">
            <a:extLst>
              <a:ext uri="{FF2B5EF4-FFF2-40B4-BE49-F238E27FC236}">
                <a16:creationId xmlns:a16="http://schemas.microsoft.com/office/drawing/2014/main" id="{2ABB3C1C-C1CF-0043-8FDC-F8E23EEA6469}"/>
              </a:ext>
            </a:extLst>
          </p:cNvPr>
          <p:cNvSpPr>
            <a:spLocks noGrp="1"/>
          </p:cNvSpPr>
          <p:nvPr>
            <p:ph sz="quarter" idx="26"/>
          </p:nvPr>
        </p:nvSpPr>
        <p:spPr>
          <a:xfrm>
            <a:off x="1867205"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6">
            <a:extLst>
              <a:ext uri="{FF2B5EF4-FFF2-40B4-BE49-F238E27FC236}">
                <a16:creationId xmlns:a16="http://schemas.microsoft.com/office/drawing/2014/main" id="{AEE8773B-51B4-4848-9452-105C682048E4}"/>
              </a:ext>
            </a:extLst>
          </p:cNvPr>
          <p:cNvSpPr>
            <a:spLocks noGrp="1"/>
          </p:cNvSpPr>
          <p:nvPr>
            <p:ph sz="quarter" idx="27"/>
          </p:nvPr>
        </p:nvSpPr>
        <p:spPr>
          <a:xfrm>
            <a:off x="3277210"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6">
            <a:extLst>
              <a:ext uri="{FF2B5EF4-FFF2-40B4-BE49-F238E27FC236}">
                <a16:creationId xmlns:a16="http://schemas.microsoft.com/office/drawing/2014/main" id="{D37DBF26-819A-044A-8203-9EF8876D2E59}"/>
              </a:ext>
            </a:extLst>
          </p:cNvPr>
          <p:cNvSpPr>
            <a:spLocks noGrp="1"/>
          </p:cNvSpPr>
          <p:nvPr>
            <p:ph sz="quarter" idx="28"/>
          </p:nvPr>
        </p:nvSpPr>
        <p:spPr>
          <a:xfrm>
            <a:off x="4687215"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6">
            <a:extLst>
              <a:ext uri="{FF2B5EF4-FFF2-40B4-BE49-F238E27FC236}">
                <a16:creationId xmlns:a16="http://schemas.microsoft.com/office/drawing/2014/main" id="{DB68EE0B-1C50-B741-AA70-8E5CD6E074CA}"/>
              </a:ext>
            </a:extLst>
          </p:cNvPr>
          <p:cNvSpPr>
            <a:spLocks noGrp="1"/>
          </p:cNvSpPr>
          <p:nvPr>
            <p:ph sz="quarter" idx="29"/>
          </p:nvPr>
        </p:nvSpPr>
        <p:spPr>
          <a:xfrm>
            <a:off x="6097220" y="1188720"/>
            <a:ext cx="1179576" cy="347472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Placeholder 1">
            <a:extLst>
              <a:ext uri="{FF2B5EF4-FFF2-40B4-BE49-F238E27FC236}">
                <a16:creationId xmlns:a16="http://schemas.microsoft.com/office/drawing/2014/main" id="{0E2E411D-54DF-2949-AE5B-6C52C6E9EB6F}"/>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Subtitle 2">
            <a:extLst>
              <a:ext uri="{FF2B5EF4-FFF2-40B4-BE49-F238E27FC236}">
                <a16:creationId xmlns:a16="http://schemas.microsoft.com/office/drawing/2014/main" id="{AD71E88A-0FE4-7E46-BF0E-5402BDC1C529}"/>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3019162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Sidebars_L-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188720"/>
            <a:ext cx="3986403"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188720"/>
            <a:ext cx="188366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Placeholder 1">
            <a:extLst>
              <a:ext uri="{FF2B5EF4-FFF2-40B4-BE49-F238E27FC236}">
                <a16:creationId xmlns:a16="http://schemas.microsoft.com/office/drawing/2014/main" id="{D0ED1BE5-C663-DE49-ACD4-E0132A985285}"/>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Subtitle 2">
            <a:extLst>
              <a:ext uri="{FF2B5EF4-FFF2-40B4-BE49-F238E27FC236}">
                <a16:creationId xmlns:a16="http://schemas.microsoft.com/office/drawing/2014/main" id="{8E0DE770-F441-F541-8B62-980C409B3524}"/>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4982058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Sidebar_Lef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188720"/>
            <a:ext cx="6108001"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188720"/>
            <a:ext cx="1883664"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Placeholder 1">
            <a:extLst>
              <a:ext uri="{FF2B5EF4-FFF2-40B4-BE49-F238E27FC236}">
                <a16:creationId xmlns:a16="http://schemas.microsoft.com/office/drawing/2014/main" id="{9FCDC6A7-020D-D549-9B30-FD38274D3B6C}"/>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Subtitle 2">
            <a:extLst>
              <a:ext uri="{FF2B5EF4-FFF2-40B4-BE49-F238E27FC236}">
                <a16:creationId xmlns:a16="http://schemas.microsoft.com/office/drawing/2014/main" id="{A6A94436-5011-9249-A0F4-CC616B27F954}"/>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20787042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Sidebar_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188720"/>
            <a:ext cx="6108001"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3" name="Content Placeholder 11">
            <a:extLst>
              <a:ext uri="{FF2B5EF4-FFF2-40B4-BE49-F238E27FC236}">
                <a16:creationId xmlns:a16="http://schemas.microsoft.com/office/drawing/2014/main" id="{2134F3CF-5BC3-F147-8E84-6426745383C2}"/>
              </a:ext>
            </a:extLst>
          </p:cNvPr>
          <p:cNvSpPr>
            <a:spLocks noGrp="1"/>
          </p:cNvSpPr>
          <p:nvPr>
            <p:ph sz="quarter" idx="20"/>
          </p:nvPr>
        </p:nvSpPr>
        <p:spPr>
          <a:xfrm>
            <a:off x="6803135" y="1188720"/>
            <a:ext cx="1883664" cy="3529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1">
            <a:extLst>
              <a:ext uri="{FF2B5EF4-FFF2-40B4-BE49-F238E27FC236}">
                <a16:creationId xmlns:a16="http://schemas.microsoft.com/office/drawing/2014/main" id="{A464CC5B-7B89-674B-897E-EC079FF24B4C}"/>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4" name="Subtitle 2">
            <a:extLst>
              <a:ext uri="{FF2B5EF4-FFF2-40B4-BE49-F238E27FC236}">
                <a16:creationId xmlns:a16="http://schemas.microsoft.com/office/drawing/2014/main" id="{8B34A169-226D-E548-8009-F1C9226F3D91}"/>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2375615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TItle-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4498BB-04D6-BF4F-9A84-E080C8D2E884}"/>
              </a:ext>
            </a:extLst>
          </p:cNvPr>
          <p:cNvSpPr>
            <a:spLocks noGrp="1"/>
          </p:cNvSpPr>
          <p:nvPr>
            <p:ph type="ftr" sz="quarter" idx="11"/>
          </p:nvPr>
        </p:nvSpPr>
        <p:spPr/>
        <p:txBody>
          <a:bodyPr/>
          <a:lstStyle>
            <a:lvl1pP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7" name="Slide Number Placeholder 5">
            <a:extLst>
              <a:ext uri="{FF2B5EF4-FFF2-40B4-BE49-F238E27FC236}">
                <a16:creationId xmlns:a16="http://schemas.microsoft.com/office/drawing/2014/main" id="{19B21759-BBC4-D34D-882D-81D79E6DF7DB}"/>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8" name="Title Placeholder 1">
            <a:extLst>
              <a:ext uri="{FF2B5EF4-FFF2-40B4-BE49-F238E27FC236}">
                <a16:creationId xmlns:a16="http://schemas.microsoft.com/office/drawing/2014/main" id="{9AEFF84B-E699-8546-9B26-B47CB1ABEF3C}"/>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9" name="Subtitle 2">
            <a:extLst>
              <a:ext uri="{FF2B5EF4-FFF2-40B4-BE49-F238E27FC236}">
                <a16:creationId xmlns:a16="http://schemas.microsoft.com/office/drawing/2014/main" id="{93BC40DD-F3CF-2641-A017-01C7B58ABD8D}"/>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31277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up_Icon-Comparison-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4" name="Pentagon 3">
            <a:extLst>
              <a:ext uri="{FF2B5EF4-FFF2-40B4-BE49-F238E27FC236}">
                <a16:creationId xmlns:a16="http://schemas.microsoft.com/office/drawing/2014/main" id="{8ADC3F56-D201-3349-BF54-F3AA76229B12}"/>
              </a:ext>
            </a:extLst>
          </p:cNvPr>
          <p:cNvSpPr/>
          <p:nvPr userDrawn="1"/>
        </p:nvSpPr>
        <p:spPr>
          <a:xfrm>
            <a:off x="457200" y="100584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97282" y="114300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1" y="1325880"/>
            <a:ext cx="457200" cy="457200"/>
          </a:xfrm>
        </p:spPr>
        <p:txBody>
          <a:bodyPr>
            <a:normAutofit/>
          </a:bodyPr>
          <a:lstStyle>
            <a:lvl1pPr marL="0" indent="0">
              <a:buNone/>
              <a:defRPr sz="900">
                <a:solidFill>
                  <a:schemeClr val="bg1"/>
                </a:solidFill>
              </a:defRPr>
            </a:lvl1pPr>
          </a:lstStyle>
          <a:p>
            <a:r>
              <a:rPr lang="en-US"/>
              <a:t>Click icon to add picture</a:t>
            </a:r>
          </a:p>
        </p:txBody>
      </p:sp>
      <p:sp>
        <p:nvSpPr>
          <p:cNvPr id="13" name="Pentagon 3">
            <a:extLst>
              <a:ext uri="{FF2B5EF4-FFF2-40B4-BE49-F238E27FC236}">
                <a16:creationId xmlns:a16="http://schemas.microsoft.com/office/drawing/2014/main" id="{1D83F72A-A54B-0449-83B0-3B2481B6FDFA}"/>
              </a:ext>
            </a:extLst>
          </p:cNvPr>
          <p:cNvSpPr/>
          <p:nvPr userDrawn="1"/>
        </p:nvSpPr>
        <p:spPr>
          <a:xfrm>
            <a:off x="457199" y="228600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5164FCEC-FA3C-E04B-A5E6-73FFFD2D8622}"/>
              </a:ext>
            </a:extLst>
          </p:cNvPr>
          <p:cNvSpPr>
            <a:spLocks noGrp="1"/>
          </p:cNvSpPr>
          <p:nvPr>
            <p:ph type="body" sz="quarter" idx="22"/>
          </p:nvPr>
        </p:nvSpPr>
        <p:spPr>
          <a:xfrm>
            <a:off x="1097281" y="242316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5" name="Picture Placeholder 5">
            <a:extLst>
              <a:ext uri="{FF2B5EF4-FFF2-40B4-BE49-F238E27FC236}">
                <a16:creationId xmlns:a16="http://schemas.microsoft.com/office/drawing/2014/main" id="{EDEC5B3E-893C-EC4C-90C7-D2622D1CB865}"/>
              </a:ext>
            </a:extLst>
          </p:cNvPr>
          <p:cNvSpPr>
            <a:spLocks noGrp="1"/>
          </p:cNvSpPr>
          <p:nvPr>
            <p:ph type="pic" sz="quarter" idx="23"/>
          </p:nvPr>
        </p:nvSpPr>
        <p:spPr>
          <a:xfrm>
            <a:off x="548640" y="2606040"/>
            <a:ext cx="457200" cy="457200"/>
          </a:xfrm>
        </p:spPr>
        <p:txBody>
          <a:bodyPr>
            <a:normAutofit/>
          </a:bodyPr>
          <a:lstStyle>
            <a:lvl1pPr marL="0" indent="0">
              <a:buNone/>
              <a:defRPr sz="900">
                <a:solidFill>
                  <a:schemeClr val="bg1"/>
                </a:solidFill>
              </a:defRPr>
            </a:lvl1pPr>
          </a:lstStyle>
          <a:p>
            <a:r>
              <a:rPr lang="en-US"/>
              <a:t>Click icon to add picture</a:t>
            </a:r>
          </a:p>
        </p:txBody>
      </p:sp>
      <p:sp>
        <p:nvSpPr>
          <p:cNvPr id="16" name="Pentagon 3">
            <a:extLst>
              <a:ext uri="{FF2B5EF4-FFF2-40B4-BE49-F238E27FC236}">
                <a16:creationId xmlns:a16="http://schemas.microsoft.com/office/drawing/2014/main" id="{E0F8FAAD-746B-4647-9626-64E1C7B21117}"/>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2">
            <a:extLst>
              <a:ext uri="{FF2B5EF4-FFF2-40B4-BE49-F238E27FC236}">
                <a16:creationId xmlns:a16="http://schemas.microsoft.com/office/drawing/2014/main" id="{09236017-662F-3745-9E45-40817F6C92ED}"/>
              </a:ext>
            </a:extLst>
          </p:cNvPr>
          <p:cNvSpPr>
            <a:spLocks noGrp="1"/>
          </p:cNvSpPr>
          <p:nvPr>
            <p:ph type="body" sz="quarter" idx="24"/>
          </p:nvPr>
        </p:nvSpPr>
        <p:spPr>
          <a:xfrm>
            <a:off x="1097281" y="370332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8" name="Picture Placeholder 5">
            <a:extLst>
              <a:ext uri="{FF2B5EF4-FFF2-40B4-BE49-F238E27FC236}">
                <a16:creationId xmlns:a16="http://schemas.microsoft.com/office/drawing/2014/main" id="{AD8F7A12-378E-784E-A668-B2BF16B62AF5}"/>
              </a:ext>
            </a:extLst>
          </p:cNvPr>
          <p:cNvSpPr>
            <a:spLocks noGrp="1"/>
          </p:cNvSpPr>
          <p:nvPr>
            <p:ph type="pic" sz="quarter" idx="25"/>
          </p:nvPr>
        </p:nvSpPr>
        <p:spPr>
          <a:xfrm>
            <a:off x="548640" y="3886200"/>
            <a:ext cx="457200" cy="457200"/>
          </a:xfrm>
        </p:spPr>
        <p:txBody>
          <a:bodyPr>
            <a:normAutofit/>
          </a:bodyPr>
          <a:lstStyle>
            <a:lvl1pPr marL="0" indent="0">
              <a:buNone/>
              <a:defRPr sz="900">
                <a:solidFill>
                  <a:schemeClr val="bg1"/>
                </a:solidFill>
              </a:defRPr>
            </a:lvl1pPr>
          </a:lstStyle>
          <a:p>
            <a:r>
              <a:rPr lang="en-US"/>
              <a:t>Click icon to add picture</a:t>
            </a:r>
          </a:p>
        </p:txBody>
      </p:sp>
    </p:spTree>
    <p:extLst>
      <p:ext uri="{BB962C8B-B14F-4D97-AF65-F5344CB8AC3E}">
        <p14:creationId xmlns:p14="http://schemas.microsoft.com/office/powerpoint/2010/main" val="371341179"/>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TItle-Subtitle-Imag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4498BB-04D6-BF4F-9A84-E080C8D2E884}"/>
              </a:ext>
            </a:extLst>
          </p:cNvPr>
          <p:cNvSpPr>
            <a:spLocks noGrp="1"/>
          </p:cNvSpPr>
          <p:nvPr>
            <p:ph type="ftr" sz="quarter" idx="11"/>
          </p:nvPr>
        </p:nvSpPr>
        <p:spPr/>
        <p:txBody>
          <a:bodyPr/>
          <a:lstStyle>
            <a:lvl1pPr>
              <a:defRPr b="0">
                <a:solidFill>
                  <a:schemeClr val="bg2">
                    <a:lumMod val="90000"/>
                  </a:schemeClr>
                </a:solidFill>
              </a:defRPr>
            </a:lvl1pPr>
          </a:lstStyle>
          <a:p>
            <a:r>
              <a:rPr lang="en-US" b="1" dirty="0"/>
              <a:t>CONFIDENTIAL</a:t>
            </a:r>
            <a:r>
              <a:rPr lang="en-US" dirty="0"/>
              <a:t> – For internal Apervita use only.   |   © 2021 Apervita, Inc. All Rights Reserved.</a:t>
            </a:r>
          </a:p>
        </p:txBody>
      </p:sp>
      <p:sp>
        <p:nvSpPr>
          <p:cNvPr id="7" name="Slide Number Placeholder 5">
            <a:extLst>
              <a:ext uri="{FF2B5EF4-FFF2-40B4-BE49-F238E27FC236}">
                <a16:creationId xmlns:a16="http://schemas.microsoft.com/office/drawing/2014/main" id="{19B21759-BBC4-D34D-882D-81D79E6DF7DB}"/>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8" name="Title Placeholder 1">
            <a:extLst>
              <a:ext uri="{FF2B5EF4-FFF2-40B4-BE49-F238E27FC236}">
                <a16:creationId xmlns:a16="http://schemas.microsoft.com/office/drawing/2014/main" id="{9AEFF84B-E699-8546-9B26-B47CB1ABEF3C}"/>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9" name="Subtitle 2">
            <a:extLst>
              <a:ext uri="{FF2B5EF4-FFF2-40B4-BE49-F238E27FC236}">
                <a16:creationId xmlns:a16="http://schemas.microsoft.com/office/drawing/2014/main" id="{93BC40DD-F3CF-2641-A017-01C7B58ABD8D}"/>
              </a:ext>
            </a:extLst>
          </p:cNvPr>
          <p:cNvSpPr>
            <a:spLocks noGrp="1"/>
          </p:cNvSpPr>
          <p:nvPr>
            <p:ph type="subTitle" idx="1"/>
          </p:nvPr>
        </p:nvSpPr>
        <p:spPr>
          <a:xfrm>
            <a:off x="457200" y="731520"/>
            <a:ext cx="8229600" cy="256032"/>
          </a:xfrm>
        </p:spPr>
        <p:txBody>
          <a:bodyPr>
            <a:noAutofit/>
          </a:bodyPr>
          <a:lstStyle>
            <a:lvl1pPr marL="0" indent="0" algn="l">
              <a:lnSpc>
                <a:spcPct val="100000"/>
              </a:lnSpc>
              <a:spcBef>
                <a:spcPts val="0"/>
              </a:spcBef>
              <a:buNone/>
              <a:defRPr sz="20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3" name="Picture Placeholder 2">
            <a:extLst>
              <a:ext uri="{FF2B5EF4-FFF2-40B4-BE49-F238E27FC236}">
                <a16:creationId xmlns:a16="http://schemas.microsoft.com/office/drawing/2014/main" id="{8393DC8A-2F8E-0D4A-9978-62B468AEE191}"/>
              </a:ext>
            </a:extLst>
          </p:cNvPr>
          <p:cNvSpPr>
            <a:spLocks noGrp="1"/>
          </p:cNvSpPr>
          <p:nvPr>
            <p:ph type="pic" sz="quarter" idx="12"/>
          </p:nvPr>
        </p:nvSpPr>
        <p:spPr>
          <a:xfrm>
            <a:off x="457200" y="1188720"/>
            <a:ext cx="8229600" cy="3529584"/>
          </a:xfrm>
        </p:spPr>
        <p:txBody>
          <a:bodyPr/>
          <a:lstStyle>
            <a:lvl1pPr marL="6350" indent="-6350">
              <a:buNone/>
              <a:tabLst/>
              <a:defRPr/>
            </a:lvl1pPr>
          </a:lstStyle>
          <a:p>
            <a:r>
              <a:rPr lang="en-US"/>
              <a:t>Click icon to add picture</a:t>
            </a:r>
            <a:endParaRPr lang="en-US" dirty="0"/>
          </a:p>
        </p:txBody>
      </p:sp>
    </p:spTree>
    <p:extLst>
      <p:ext uri="{BB962C8B-B14F-4D97-AF65-F5344CB8AC3E}">
        <p14:creationId xmlns:p14="http://schemas.microsoft.com/office/powerpoint/2010/main" val="266932168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57C734-5149-FF42-BA51-67CF9B6A2DFB}"/>
              </a:ext>
            </a:extLst>
          </p:cNvPr>
          <p:cNvSpPr/>
          <p:nvPr userDrawn="1"/>
        </p:nvSpPr>
        <p:spPr>
          <a:xfrm>
            <a:off x="369394" y="4640013"/>
            <a:ext cx="8512709" cy="42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dirty="0"/>
          </a:p>
        </p:txBody>
      </p:sp>
    </p:spTree>
    <p:extLst>
      <p:ext uri="{BB962C8B-B14F-4D97-AF65-F5344CB8AC3E}">
        <p14:creationId xmlns:p14="http://schemas.microsoft.com/office/powerpoint/2010/main" val="325758168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423D1-E229-45E9-979C-4B00F6CDC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47FA77-91B1-4F9D-A6D2-D244F1560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19529-2905-468B-8841-0A3E3CD93D6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C67239D-245C-47AB-B13C-808BC096670D}"/>
              </a:ext>
            </a:extLst>
          </p:cNvPr>
          <p:cNvSpPr>
            <a:spLocks noGrp="1"/>
          </p:cNvSpPr>
          <p:nvPr>
            <p:ph type="ftr" sz="quarter" idx="11"/>
          </p:nvPr>
        </p:nvSpPr>
        <p:spPr/>
        <p:txBody>
          <a:bodyPr/>
          <a:lstStyle/>
          <a:p>
            <a:r>
              <a:rPr lang="en-US"/>
              <a:t>CONFIDENTIAL – For internal Apervita use only.   |   © 2021 Apervita, Inc. All Rights Reserved.</a:t>
            </a:r>
          </a:p>
        </p:txBody>
      </p:sp>
      <p:sp>
        <p:nvSpPr>
          <p:cNvPr id="6" name="Slide Number Placeholder 5">
            <a:extLst>
              <a:ext uri="{FF2B5EF4-FFF2-40B4-BE49-F238E27FC236}">
                <a16:creationId xmlns:a16="http://schemas.microsoft.com/office/drawing/2014/main" id="{15B3028C-4491-4A48-849B-2BFF2667DB12}"/>
              </a:ext>
            </a:extLst>
          </p:cNvPr>
          <p:cNvSpPr>
            <a:spLocks noGrp="1"/>
          </p:cNvSpPr>
          <p:nvPr>
            <p:ph type="sldNum" sz="quarter" idx="12"/>
          </p:nvPr>
        </p:nvSpPr>
        <p:spPr/>
        <p:txBody>
          <a:bodyPr/>
          <a:lstStyle/>
          <a:p>
            <a:fld id="{9F25AA8E-C060-41BA-8049-63EE19ABF400}" type="slidenum">
              <a:rPr lang="en-US" smtClean="0"/>
              <a:t>‹#›</a:t>
            </a:fld>
            <a:endParaRPr lang="en-US"/>
          </a:p>
        </p:txBody>
      </p:sp>
    </p:spTree>
    <p:extLst>
      <p:ext uri="{BB962C8B-B14F-4D97-AF65-F5344CB8AC3E}">
        <p14:creationId xmlns:p14="http://schemas.microsoft.com/office/powerpoint/2010/main" val="2013493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up_Icon-Comparison-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22" name="Pentagon 3">
            <a:extLst>
              <a:ext uri="{FF2B5EF4-FFF2-40B4-BE49-F238E27FC236}">
                <a16:creationId xmlns:a16="http://schemas.microsoft.com/office/drawing/2014/main" id="{5819B4B6-AB4F-644A-9F06-2CEF457D7D77}"/>
              </a:ext>
            </a:extLst>
          </p:cNvPr>
          <p:cNvSpPr/>
          <p:nvPr userDrawn="1"/>
        </p:nvSpPr>
        <p:spPr>
          <a:xfrm>
            <a:off x="457199" y="100584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
            <a:extLst>
              <a:ext uri="{FF2B5EF4-FFF2-40B4-BE49-F238E27FC236}">
                <a16:creationId xmlns:a16="http://schemas.microsoft.com/office/drawing/2014/main" id="{D0A91A9B-3964-FC49-AEF7-9B07244EE79C}"/>
              </a:ext>
            </a:extLst>
          </p:cNvPr>
          <p:cNvSpPr>
            <a:spLocks noGrp="1"/>
          </p:cNvSpPr>
          <p:nvPr>
            <p:ph type="body" sz="quarter" idx="22"/>
          </p:nvPr>
        </p:nvSpPr>
        <p:spPr>
          <a:xfrm>
            <a:off x="1097281" y="114300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881C5436-2A91-5042-9A5B-7A50D2A110E6}"/>
              </a:ext>
            </a:extLst>
          </p:cNvPr>
          <p:cNvSpPr>
            <a:spLocks noGrp="1"/>
          </p:cNvSpPr>
          <p:nvPr>
            <p:ph type="pic" sz="quarter" idx="23"/>
          </p:nvPr>
        </p:nvSpPr>
        <p:spPr>
          <a:xfrm>
            <a:off x="548640" y="1325880"/>
            <a:ext cx="457200" cy="457200"/>
          </a:xfrm>
        </p:spPr>
        <p:txBody>
          <a:bodyPr>
            <a:normAutofit/>
          </a:bodyPr>
          <a:lstStyle>
            <a:lvl1pPr marL="0" indent="0">
              <a:buNone/>
              <a:defRPr sz="900">
                <a:solidFill>
                  <a:schemeClr val="bg1"/>
                </a:solidFill>
              </a:defRPr>
            </a:lvl1pPr>
          </a:lstStyle>
          <a:p>
            <a:r>
              <a:rPr lang="en-US"/>
              <a:t>Click icon to add picture</a:t>
            </a:r>
          </a:p>
        </p:txBody>
      </p:sp>
      <p:sp>
        <p:nvSpPr>
          <p:cNvPr id="25" name="Pentagon 3">
            <a:extLst>
              <a:ext uri="{FF2B5EF4-FFF2-40B4-BE49-F238E27FC236}">
                <a16:creationId xmlns:a16="http://schemas.microsoft.com/office/drawing/2014/main" id="{B0C33B76-0C62-D94E-BC83-59E77EAF22F8}"/>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
            <a:extLst>
              <a:ext uri="{FF2B5EF4-FFF2-40B4-BE49-F238E27FC236}">
                <a16:creationId xmlns:a16="http://schemas.microsoft.com/office/drawing/2014/main" id="{42AEFA9C-78BF-4D4A-9AFD-151F55BA4E23}"/>
              </a:ext>
            </a:extLst>
          </p:cNvPr>
          <p:cNvSpPr>
            <a:spLocks noGrp="1"/>
          </p:cNvSpPr>
          <p:nvPr>
            <p:ph type="body" sz="quarter" idx="24"/>
          </p:nvPr>
        </p:nvSpPr>
        <p:spPr>
          <a:xfrm>
            <a:off x="1097281" y="370332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C4B28BE-2C77-CB4F-A759-095D8D534AC9}"/>
              </a:ext>
            </a:extLst>
          </p:cNvPr>
          <p:cNvSpPr>
            <a:spLocks noGrp="1"/>
          </p:cNvSpPr>
          <p:nvPr>
            <p:ph type="pic" sz="quarter" idx="25"/>
          </p:nvPr>
        </p:nvSpPr>
        <p:spPr>
          <a:xfrm>
            <a:off x="548640" y="3886200"/>
            <a:ext cx="457200" cy="457200"/>
          </a:xfrm>
        </p:spPr>
        <p:txBody>
          <a:bodyPr>
            <a:normAutofit/>
          </a:bodyPr>
          <a:lstStyle>
            <a:lvl1pPr marL="0" indent="0">
              <a:buNone/>
              <a:defRPr sz="900">
                <a:solidFill>
                  <a:schemeClr val="bg1"/>
                </a:solidFill>
              </a:defRPr>
            </a:lvl1pPr>
          </a:lstStyle>
          <a:p>
            <a:r>
              <a:rPr lang="en-US"/>
              <a:t>Click icon to add picture</a:t>
            </a:r>
          </a:p>
        </p:txBody>
      </p:sp>
      <p:sp>
        <p:nvSpPr>
          <p:cNvPr id="31" name="Pentagon 3">
            <a:extLst>
              <a:ext uri="{FF2B5EF4-FFF2-40B4-BE49-F238E27FC236}">
                <a16:creationId xmlns:a16="http://schemas.microsoft.com/office/drawing/2014/main" id="{3E0F895E-49F6-F948-905C-478095CD44E5}"/>
              </a:ext>
            </a:extLst>
          </p:cNvPr>
          <p:cNvSpPr/>
          <p:nvPr userDrawn="1"/>
        </p:nvSpPr>
        <p:spPr>
          <a:xfrm>
            <a:off x="457199" y="228600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2">
            <a:extLst>
              <a:ext uri="{FF2B5EF4-FFF2-40B4-BE49-F238E27FC236}">
                <a16:creationId xmlns:a16="http://schemas.microsoft.com/office/drawing/2014/main" id="{129F01CB-0C3D-1C4E-ABD5-80D914A3D3D7}"/>
              </a:ext>
            </a:extLst>
          </p:cNvPr>
          <p:cNvSpPr>
            <a:spLocks noGrp="1"/>
          </p:cNvSpPr>
          <p:nvPr>
            <p:ph type="body" sz="quarter" idx="26"/>
          </p:nvPr>
        </p:nvSpPr>
        <p:spPr>
          <a:xfrm>
            <a:off x="1097281" y="242316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33" name="Picture Placeholder 5">
            <a:extLst>
              <a:ext uri="{FF2B5EF4-FFF2-40B4-BE49-F238E27FC236}">
                <a16:creationId xmlns:a16="http://schemas.microsoft.com/office/drawing/2014/main" id="{A870F18F-F4B6-D345-A2C7-D9F8E2C6DB4C}"/>
              </a:ext>
            </a:extLst>
          </p:cNvPr>
          <p:cNvSpPr>
            <a:spLocks noGrp="1"/>
          </p:cNvSpPr>
          <p:nvPr>
            <p:ph type="pic" sz="quarter" idx="27"/>
          </p:nvPr>
        </p:nvSpPr>
        <p:spPr>
          <a:xfrm>
            <a:off x="548640" y="2606040"/>
            <a:ext cx="457200" cy="457200"/>
          </a:xfrm>
        </p:spPr>
        <p:txBody>
          <a:bodyPr>
            <a:normAutofit/>
          </a:bodyPr>
          <a:lstStyle>
            <a:lvl1pPr marL="0" indent="0">
              <a:buNone/>
              <a:defRPr sz="900">
                <a:solidFill>
                  <a:schemeClr val="bg1"/>
                </a:solidFill>
              </a:defRPr>
            </a:lvl1pPr>
          </a:lstStyle>
          <a:p>
            <a:r>
              <a:rPr lang="en-US"/>
              <a:t>Click icon to add picture</a:t>
            </a:r>
          </a:p>
        </p:txBody>
      </p:sp>
    </p:spTree>
    <p:extLst>
      <p:ext uri="{BB962C8B-B14F-4D97-AF65-F5344CB8AC3E}">
        <p14:creationId xmlns:p14="http://schemas.microsoft.com/office/powerpoint/2010/main" val="20037206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up_Icon-Comparison-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19" name="Pentagon 3">
            <a:extLst>
              <a:ext uri="{FF2B5EF4-FFF2-40B4-BE49-F238E27FC236}">
                <a16:creationId xmlns:a16="http://schemas.microsoft.com/office/drawing/2014/main" id="{7CED10E5-CA55-7D41-B480-D7D01A509844}"/>
              </a:ext>
            </a:extLst>
          </p:cNvPr>
          <p:cNvSpPr/>
          <p:nvPr userDrawn="1"/>
        </p:nvSpPr>
        <p:spPr>
          <a:xfrm>
            <a:off x="457200" y="356616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2">
            <a:extLst>
              <a:ext uri="{FF2B5EF4-FFF2-40B4-BE49-F238E27FC236}">
                <a16:creationId xmlns:a16="http://schemas.microsoft.com/office/drawing/2014/main" id="{7DA78D15-1D67-0140-959E-87D0FD7FB87E}"/>
              </a:ext>
            </a:extLst>
          </p:cNvPr>
          <p:cNvSpPr>
            <a:spLocks noGrp="1"/>
          </p:cNvSpPr>
          <p:nvPr>
            <p:ph type="body" sz="quarter" idx="26"/>
          </p:nvPr>
        </p:nvSpPr>
        <p:spPr>
          <a:xfrm>
            <a:off x="1097282" y="370332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6705BEB1-FEA8-2A46-BF0A-2442A489BCE6}"/>
              </a:ext>
            </a:extLst>
          </p:cNvPr>
          <p:cNvSpPr>
            <a:spLocks noGrp="1"/>
          </p:cNvSpPr>
          <p:nvPr>
            <p:ph type="pic" sz="quarter" idx="27"/>
          </p:nvPr>
        </p:nvSpPr>
        <p:spPr>
          <a:xfrm>
            <a:off x="548641" y="3886200"/>
            <a:ext cx="457200" cy="457200"/>
          </a:xfrm>
        </p:spPr>
        <p:txBody>
          <a:bodyPr>
            <a:normAutofit/>
          </a:bodyPr>
          <a:lstStyle>
            <a:lvl1pPr marL="0" indent="0">
              <a:buNone/>
              <a:defRPr sz="900">
                <a:solidFill>
                  <a:schemeClr val="bg1"/>
                </a:solidFill>
              </a:defRPr>
            </a:lvl1pPr>
          </a:lstStyle>
          <a:p>
            <a:r>
              <a:rPr lang="en-US"/>
              <a:t>Click icon to add picture</a:t>
            </a:r>
          </a:p>
        </p:txBody>
      </p:sp>
      <p:sp>
        <p:nvSpPr>
          <p:cNvPr id="22" name="Pentagon 3">
            <a:extLst>
              <a:ext uri="{FF2B5EF4-FFF2-40B4-BE49-F238E27FC236}">
                <a16:creationId xmlns:a16="http://schemas.microsoft.com/office/drawing/2014/main" id="{3BDA3C3B-9E17-9242-8B09-932B66A3A47B}"/>
              </a:ext>
            </a:extLst>
          </p:cNvPr>
          <p:cNvSpPr/>
          <p:nvPr userDrawn="1"/>
        </p:nvSpPr>
        <p:spPr>
          <a:xfrm>
            <a:off x="457199" y="228600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2">
            <a:extLst>
              <a:ext uri="{FF2B5EF4-FFF2-40B4-BE49-F238E27FC236}">
                <a16:creationId xmlns:a16="http://schemas.microsoft.com/office/drawing/2014/main" id="{6048AA4E-D65F-A24E-8410-2C5017C27E86}"/>
              </a:ext>
            </a:extLst>
          </p:cNvPr>
          <p:cNvSpPr>
            <a:spLocks noGrp="1"/>
          </p:cNvSpPr>
          <p:nvPr>
            <p:ph type="body" sz="quarter" idx="22"/>
          </p:nvPr>
        </p:nvSpPr>
        <p:spPr>
          <a:xfrm>
            <a:off x="1097281" y="242316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DD2A27E-702B-4242-9E79-1DAB8808696F}"/>
              </a:ext>
            </a:extLst>
          </p:cNvPr>
          <p:cNvSpPr>
            <a:spLocks noGrp="1"/>
          </p:cNvSpPr>
          <p:nvPr>
            <p:ph type="pic" sz="quarter" idx="23"/>
          </p:nvPr>
        </p:nvSpPr>
        <p:spPr>
          <a:xfrm>
            <a:off x="548640" y="2606040"/>
            <a:ext cx="457200" cy="457200"/>
          </a:xfrm>
        </p:spPr>
        <p:txBody>
          <a:bodyPr>
            <a:normAutofit/>
          </a:bodyPr>
          <a:lstStyle>
            <a:lvl1pPr marL="0" indent="0">
              <a:buNone/>
              <a:defRPr sz="900">
                <a:solidFill>
                  <a:schemeClr val="bg1"/>
                </a:solidFill>
              </a:defRPr>
            </a:lvl1pPr>
          </a:lstStyle>
          <a:p>
            <a:r>
              <a:rPr lang="en-US"/>
              <a:t>Click icon to add picture</a:t>
            </a:r>
          </a:p>
        </p:txBody>
      </p:sp>
      <p:sp>
        <p:nvSpPr>
          <p:cNvPr id="25" name="Pentagon 3">
            <a:extLst>
              <a:ext uri="{FF2B5EF4-FFF2-40B4-BE49-F238E27FC236}">
                <a16:creationId xmlns:a16="http://schemas.microsoft.com/office/drawing/2014/main" id="{5A6EBE46-DF66-D747-B363-F1E55F6D899F}"/>
              </a:ext>
            </a:extLst>
          </p:cNvPr>
          <p:cNvSpPr/>
          <p:nvPr userDrawn="1"/>
        </p:nvSpPr>
        <p:spPr>
          <a:xfrm>
            <a:off x="457199" y="100584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2">
            <a:extLst>
              <a:ext uri="{FF2B5EF4-FFF2-40B4-BE49-F238E27FC236}">
                <a16:creationId xmlns:a16="http://schemas.microsoft.com/office/drawing/2014/main" id="{8DA80F39-2A89-D643-B734-4C86C9CA72CF}"/>
              </a:ext>
            </a:extLst>
          </p:cNvPr>
          <p:cNvSpPr>
            <a:spLocks noGrp="1"/>
          </p:cNvSpPr>
          <p:nvPr>
            <p:ph type="body" sz="quarter" idx="28"/>
          </p:nvPr>
        </p:nvSpPr>
        <p:spPr>
          <a:xfrm>
            <a:off x="1097281" y="114300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F4B7CD13-A03C-8E4C-930F-EDB176A59CB8}"/>
              </a:ext>
            </a:extLst>
          </p:cNvPr>
          <p:cNvSpPr>
            <a:spLocks noGrp="1"/>
          </p:cNvSpPr>
          <p:nvPr>
            <p:ph type="pic" sz="quarter" idx="29"/>
          </p:nvPr>
        </p:nvSpPr>
        <p:spPr>
          <a:xfrm>
            <a:off x="548640" y="1325880"/>
            <a:ext cx="457200" cy="457200"/>
          </a:xfrm>
        </p:spPr>
        <p:txBody>
          <a:bodyPr>
            <a:normAutofit/>
          </a:bodyPr>
          <a:lstStyle>
            <a:lvl1pPr marL="0" indent="0">
              <a:buNone/>
              <a:defRPr sz="900">
                <a:solidFill>
                  <a:schemeClr val="bg1"/>
                </a:solidFill>
              </a:defRPr>
            </a:lvl1pPr>
          </a:lstStyle>
          <a:p>
            <a:r>
              <a:rPr lang="en-US"/>
              <a:t>Click icon to add picture</a:t>
            </a:r>
          </a:p>
        </p:txBody>
      </p:sp>
    </p:spTree>
    <p:extLst>
      <p:ext uri="{BB962C8B-B14F-4D97-AF65-F5344CB8AC3E}">
        <p14:creationId xmlns:p14="http://schemas.microsoft.com/office/powerpoint/2010/main" val="2842723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lide_Left-Right_B-P">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F69926-7C95-F24C-82D7-5754ACD63D78}"/>
              </a:ext>
            </a:extLst>
          </p:cNvPr>
          <p:cNvPicPr>
            <a:picLocks noChangeAspect="1"/>
          </p:cNvPicPr>
          <p:nvPr userDrawn="1"/>
        </p:nvPicPr>
        <p:blipFill>
          <a:blip r:embed="rId2"/>
          <a:stretch>
            <a:fillRect/>
          </a:stretch>
        </p:blipFill>
        <p:spPr>
          <a:xfrm>
            <a:off x="0" y="2381"/>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3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100"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975061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up_Icon-Comparison-1">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1001332"/>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05842" y="1092772"/>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0" y="1092772"/>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a:t>Click icon to add picture</a:t>
            </a:r>
          </a:p>
        </p:txBody>
      </p:sp>
    </p:spTree>
    <p:extLst>
      <p:ext uri="{BB962C8B-B14F-4D97-AF65-F5344CB8AC3E}">
        <p14:creationId xmlns:p14="http://schemas.microsoft.com/office/powerpoint/2010/main" val="16584042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up_Icon-Comparison-2">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00133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092772"/>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092772"/>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2" name="Pentagon 21">
            <a:extLst>
              <a:ext uri="{FF2B5EF4-FFF2-40B4-BE49-F238E27FC236}">
                <a16:creationId xmlns:a16="http://schemas.microsoft.com/office/drawing/2014/main" id="{279D1B5A-918F-6844-9595-965317EB1A5B}"/>
              </a:ext>
            </a:extLst>
          </p:cNvPr>
          <p:cNvSpPr/>
          <p:nvPr userDrawn="1"/>
        </p:nvSpPr>
        <p:spPr>
          <a:xfrm>
            <a:off x="457199" y="178349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
            <a:extLst>
              <a:ext uri="{FF2B5EF4-FFF2-40B4-BE49-F238E27FC236}">
                <a16:creationId xmlns:a16="http://schemas.microsoft.com/office/drawing/2014/main" id="{ACF60D44-3D02-6C4E-BA66-E9FB9411E483}"/>
              </a:ext>
            </a:extLst>
          </p:cNvPr>
          <p:cNvSpPr>
            <a:spLocks noGrp="1"/>
          </p:cNvSpPr>
          <p:nvPr>
            <p:ph type="body" sz="quarter" idx="20"/>
          </p:nvPr>
        </p:nvSpPr>
        <p:spPr>
          <a:xfrm>
            <a:off x="1005842"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EBEB1CBB-C930-EF47-8469-B10E46F45435}"/>
              </a:ext>
            </a:extLst>
          </p:cNvPr>
          <p:cNvSpPr>
            <a:spLocks noGrp="1"/>
          </p:cNvSpPr>
          <p:nvPr>
            <p:ph type="pic" sz="quarter" idx="21"/>
          </p:nvPr>
        </p:nvSpPr>
        <p:spPr>
          <a:xfrm>
            <a:off x="548640" y="1874930"/>
            <a:ext cx="365760" cy="365760"/>
          </a:xfrm>
        </p:spPr>
        <p:txBody>
          <a:bodyPr>
            <a:normAutofit/>
          </a:bodyPr>
          <a:lstStyle>
            <a:lvl1pPr marL="0" indent="0">
              <a:buNone/>
              <a:defRPr sz="900">
                <a:solidFill>
                  <a:schemeClr val="bg1"/>
                </a:solidFill>
              </a:defRPr>
            </a:lvl1pPr>
          </a:lstStyle>
          <a:p>
            <a:r>
              <a:rPr lang="en-US"/>
              <a:t>Click icon to add picture</a:t>
            </a:r>
          </a:p>
        </p:txBody>
      </p:sp>
    </p:spTree>
    <p:extLst>
      <p:ext uri="{BB962C8B-B14F-4D97-AF65-F5344CB8AC3E}">
        <p14:creationId xmlns:p14="http://schemas.microsoft.com/office/powerpoint/2010/main" val="28369055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up_Icon-Comparison-3">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100133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1092772"/>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1092772"/>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2" name="Pentagon 21">
            <a:extLst>
              <a:ext uri="{FF2B5EF4-FFF2-40B4-BE49-F238E27FC236}">
                <a16:creationId xmlns:a16="http://schemas.microsoft.com/office/drawing/2014/main" id="{E171D4B5-A856-014D-8F03-9B7A4C1D612A}"/>
              </a:ext>
            </a:extLst>
          </p:cNvPr>
          <p:cNvSpPr/>
          <p:nvPr userDrawn="1"/>
        </p:nvSpPr>
        <p:spPr>
          <a:xfrm>
            <a:off x="457199" y="25611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
            <a:extLst>
              <a:ext uri="{FF2B5EF4-FFF2-40B4-BE49-F238E27FC236}">
                <a16:creationId xmlns:a16="http://schemas.microsoft.com/office/drawing/2014/main" id="{ED689050-C25C-4D46-ADC2-9CD9F8A4C455}"/>
              </a:ext>
            </a:extLst>
          </p:cNvPr>
          <p:cNvSpPr>
            <a:spLocks noGrp="1"/>
          </p:cNvSpPr>
          <p:nvPr>
            <p:ph type="body" sz="quarter" idx="20"/>
          </p:nvPr>
        </p:nvSpPr>
        <p:spPr>
          <a:xfrm>
            <a:off x="1005842"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0B622C74-A150-7A40-B82C-06195F946239}"/>
              </a:ext>
            </a:extLst>
          </p:cNvPr>
          <p:cNvSpPr>
            <a:spLocks noGrp="1"/>
          </p:cNvSpPr>
          <p:nvPr>
            <p:ph type="pic" sz="quarter" idx="21"/>
          </p:nvPr>
        </p:nvSpPr>
        <p:spPr>
          <a:xfrm>
            <a:off x="548640" y="2652580"/>
            <a:ext cx="365760" cy="365760"/>
          </a:xfrm>
        </p:spPr>
        <p:txBody>
          <a:bodyPr>
            <a:normAutofit/>
          </a:bodyPr>
          <a:lstStyle>
            <a:lvl1pPr marL="0" indent="0">
              <a:buNone/>
              <a:defRPr sz="900">
                <a:solidFill>
                  <a:schemeClr val="bg1"/>
                </a:solidFill>
              </a:defRPr>
            </a:lvl1pPr>
          </a:lstStyle>
          <a:p>
            <a:r>
              <a:rPr lang="en-US"/>
              <a:t>Click icon to add picture</a:t>
            </a:r>
          </a:p>
        </p:txBody>
      </p:sp>
    </p:spTree>
    <p:extLst>
      <p:ext uri="{BB962C8B-B14F-4D97-AF65-F5344CB8AC3E}">
        <p14:creationId xmlns:p14="http://schemas.microsoft.com/office/powerpoint/2010/main" val="14147187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up_Icon-Comparison-4">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10972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109728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2" name="Pentagon 21">
            <a:extLst>
              <a:ext uri="{FF2B5EF4-FFF2-40B4-BE49-F238E27FC236}">
                <a16:creationId xmlns:a16="http://schemas.microsoft.com/office/drawing/2014/main" id="{F539F832-8B32-5D43-A622-5BFB01C59801}"/>
              </a:ext>
            </a:extLst>
          </p:cNvPr>
          <p:cNvSpPr/>
          <p:nvPr userDrawn="1"/>
        </p:nvSpPr>
        <p:spPr>
          <a:xfrm>
            <a:off x="457199" y="333879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
            <a:extLst>
              <a:ext uri="{FF2B5EF4-FFF2-40B4-BE49-F238E27FC236}">
                <a16:creationId xmlns:a16="http://schemas.microsoft.com/office/drawing/2014/main" id="{DA3E8711-8E72-DC47-BF57-2E40F019F406}"/>
              </a:ext>
            </a:extLst>
          </p:cNvPr>
          <p:cNvSpPr>
            <a:spLocks noGrp="1"/>
          </p:cNvSpPr>
          <p:nvPr>
            <p:ph type="body" sz="quarter" idx="20"/>
          </p:nvPr>
        </p:nvSpPr>
        <p:spPr>
          <a:xfrm>
            <a:off x="1005842"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72471057-474B-6B42-A533-B0BA9A57F57F}"/>
              </a:ext>
            </a:extLst>
          </p:cNvPr>
          <p:cNvSpPr>
            <a:spLocks noGrp="1"/>
          </p:cNvSpPr>
          <p:nvPr>
            <p:ph type="pic" sz="quarter" idx="21"/>
          </p:nvPr>
        </p:nvSpPr>
        <p:spPr>
          <a:xfrm>
            <a:off x="548640" y="3430230"/>
            <a:ext cx="365760" cy="365760"/>
          </a:xfrm>
        </p:spPr>
        <p:txBody>
          <a:bodyPr>
            <a:normAutofit/>
          </a:bodyPr>
          <a:lstStyle>
            <a:lvl1pPr marL="0" indent="0">
              <a:buNone/>
              <a:defRPr sz="900">
                <a:solidFill>
                  <a:schemeClr val="bg1"/>
                </a:solidFill>
              </a:defRPr>
            </a:lvl1pPr>
          </a:lstStyle>
          <a:p>
            <a:r>
              <a:rPr lang="en-US"/>
              <a:t>Click icon to add picture</a:t>
            </a:r>
          </a:p>
        </p:txBody>
      </p:sp>
    </p:spTree>
    <p:extLst>
      <p:ext uri="{BB962C8B-B14F-4D97-AF65-F5344CB8AC3E}">
        <p14:creationId xmlns:p14="http://schemas.microsoft.com/office/powerpoint/2010/main" val="36872273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up_Icon-Comparison-5">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1007674"/>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411480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05842" y="420624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0" y="420624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1099114"/>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1099114"/>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a:t>Click icon to add picture</a:t>
            </a:r>
          </a:p>
        </p:txBody>
      </p:sp>
    </p:spTree>
    <p:extLst>
      <p:ext uri="{BB962C8B-B14F-4D97-AF65-F5344CB8AC3E}">
        <p14:creationId xmlns:p14="http://schemas.microsoft.com/office/powerpoint/2010/main" val="5353238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up_Comparison-1">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10058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1097280"/>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259968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up_Comparison-2">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005834"/>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36"/>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87"/>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76"/>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27"/>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097274"/>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7" name="Pentagon 16">
            <a:extLst>
              <a:ext uri="{FF2B5EF4-FFF2-40B4-BE49-F238E27FC236}">
                <a16:creationId xmlns:a16="http://schemas.microsoft.com/office/drawing/2014/main" id="{26E51640-1A5F-2440-9B2C-FF6426F59B01}"/>
              </a:ext>
            </a:extLst>
          </p:cNvPr>
          <p:cNvSpPr/>
          <p:nvPr userDrawn="1"/>
        </p:nvSpPr>
        <p:spPr>
          <a:xfrm>
            <a:off x="457199" y="1783485"/>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8A3F250-F98A-1644-AC9F-6BE8E7E277EA}"/>
              </a:ext>
            </a:extLst>
          </p:cNvPr>
          <p:cNvSpPr>
            <a:spLocks noGrp="1"/>
          </p:cNvSpPr>
          <p:nvPr>
            <p:ph type="body" sz="quarter" idx="29"/>
          </p:nvPr>
        </p:nvSpPr>
        <p:spPr>
          <a:xfrm>
            <a:off x="548641" y="1874925"/>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311054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up_Comparison-3">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005843"/>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178349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1874932"/>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097283"/>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7" name="Pentagon 16">
            <a:extLst>
              <a:ext uri="{FF2B5EF4-FFF2-40B4-BE49-F238E27FC236}">
                <a16:creationId xmlns:a16="http://schemas.microsoft.com/office/drawing/2014/main" id="{74FCF5F7-E758-904C-95A7-C68F6AAC89B0}"/>
              </a:ext>
            </a:extLst>
          </p:cNvPr>
          <p:cNvSpPr/>
          <p:nvPr userDrawn="1"/>
        </p:nvSpPr>
        <p:spPr>
          <a:xfrm>
            <a:off x="457199" y="2561141"/>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ABF1C41C-B671-5142-BD30-FEEE76B2EDCD}"/>
              </a:ext>
            </a:extLst>
          </p:cNvPr>
          <p:cNvSpPr>
            <a:spLocks noGrp="1"/>
          </p:cNvSpPr>
          <p:nvPr>
            <p:ph type="body" sz="quarter" idx="29"/>
          </p:nvPr>
        </p:nvSpPr>
        <p:spPr>
          <a:xfrm>
            <a:off x="548641" y="2652581"/>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858365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up_Comparison-4">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3338789"/>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3430229"/>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9" name="Pentagon 35">
            <a:extLst>
              <a:ext uri="{FF2B5EF4-FFF2-40B4-BE49-F238E27FC236}">
                <a16:creationId xmlns:a16="http://schemas.microsoft.com/office/drawing/2014/main" id="{0BADB6F4-315D-744C-A4DC-64DF6E0A0FCF}"/>
              </a:ext>
            </a:extLst>
          </p:cNvPr>
          <p:cNvSpPr/>
          <p:nvPr userDrawn="1"/>
        </p:nvSpPr>
        <p:spPr>
          <a:xfrm>
            <a:off x="457199"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
            <a:extLst>
              <a:ext uri="{FF2B5EF4-FFF2-40B4-BE49-F238E27FC236}">
                <a16:creationId xmlns:a16="http://schemas.microsoft.com/office/drawing/2014/main" id="{4794DE5F-6C58-F84B-986C-8BCE5BE6104D}"/>
              </a:ext>
            </a:extLst>
          </p:cNvPr>
          <p:cNvSpPr>
            <a:spLocks noGrp="1"/>
          </p:cNvSpPr>
          <p:nvPr>
            <p:ph type="body" sz="quarter" idx="29"/>
          </p:nvPr>
        </p:nvSpPr>
        <p:spPr>
          <a:xfrm>
            <a:off x="548641" y="10972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87353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up_Comparison-5">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41164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4207880"/>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7" name="Pentagon 35">
            <a:extLst>
              <a:ext uri="{FF2B5EF4-FFF2-40B4-BE49-F238E27FC236}">
                <a16:creationId xmlns:a16="http://schemas.microsoft.com/office/drawing/2014/main" id="{1ED8C2B0-BE9A-BE4F-87D4-70DF05F73B87}"/>
              </a:ext>
            </a:extLst>
          </p:cNvPr>
          <p:cNvSpPr/>
          <p:nvPr userDrawn="1"/>
        </p:nvSpPr>
        <p:spPr>
          <a:xfrm>
            <a:off x="457199"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2BD2AFB2-CE46-F949-8AF9-1A3BD70C2C7A}"/>
              </a:ext>
            </a:extLst>
          </p:cNvPr>
          <p:cNvSpPr>
            <a:spLocks noGrp="1"/>
          </p:cNvSpPr>
          <p:nvPr>
            <p:ph type="body" sz="quarter" idx="29"/>
          </p:nvPr>
        </p:nvSpPr>
        <p:spPr>
          <a:xfrm>
            <a:off x="548641" y="10972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01753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lide_Left-Right_Math_BP">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863695-8EF3-2E4C-890D-BF86CBE0E17B}"/>
              </a:ext>
            </a:extLst>
          </p:cNvPr>
          <p:cNvPicPr>
            <a:picLocks noChangeAspect="1"/>
          </p:cNvPicPr>
          <p:nvPr userDrawn="1"/>
        </p:nvPicPr>
        <p:blipFill>
          <a:blip r:embed="rId2"/>
          <a:stretch>
            <a:fillRect/>
          </a:stretch>
        </p:blipFill>
        <p:spPr>
          <a:xfrm>
            <a:off x="0" y="4763"/>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3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a:t>OCTOBER 04  |  2020</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100"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20436800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ft-Colorbloc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457200" y="1005839"/>
            <a:ext cx="1847089" cy="3657600"/>
          </a:xfrm>
          <a:solidFill>
            <a:schemeClr val="accent1"/>
          </a:solidFill>
        </p:spPr>
        <p:txBody>
          <a:bodyPr lIns="118872" tIns="1234440" rIns="118872" bIns="118872" anchor="t" anchorCtr="0">
            <a:normAutofit/>
          </a:bodyPr>
          <a:lstStyle>
            <a:lvl1pPr marL="0" indent="0">
              <a:buNone/>
              <a:defRPr sz="12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FAA9325F-EAEC-7D47-B015-1BA910E1DAB0}"/>
              </a:ext>
            </a:extLst>
          </p:cNvPr>
          <p:cNvSpPr>
            <a:spLocks noGrp="1"/>
          </p:cNvSpPr>
          <p:nvPr>
            <p:ph type="body" sz="quarter" idx="21"/>
          </p:nvPr>
        </p:nvSpPr>
        <p:spPr>
          <a:xfrm>
            <a:off x="571500" y="1738763"/>
            <a:ext cx="1618488" cy="352425"/>
          </a:xfrm>
        </p:spPr>
        <p:txBody>
          <a:bodyPr/>
          <a:lstStyle>
            <a:lvl1pPr marL="0" indent="0">
              <a:buNone/>
              <a:defRPr b="1">
                <a:solidFill>
                  <a:schemeClr val="bg1"/>
                </a:solidFill>
              </a:defRPr>
            </a:lvl1pPr>
          </a:lstStyle>
          <a:p>
            <a:pPr lvl="0"/>
            <a:r>
              <a:rPr lang="en-US"/>
              <a:t>Click to edit Master text styles</a:t>
            </a:r>
          </a:p>
        </p:txBody>
      </p:sp>
      <p:sp>
        <p:nvSpPr>
          <p:cNvPr id="7" name="Picture Placeholder 6">
            <a:extLst>
              <a:ext uri="{FF2B5EF4-FFF2-40B4-BE49-F238E27FC236}">
                <a16:creationId xmlns:a16="http://schemas.microsoft.com/office/drawing/2014/main" id="{3D4A2E9E-05AC-D745-A3AE-514E5BC97483}"/>
              </a:ext>
            </a:extLst>
          </p:cNvPr>
          <p:cNvSpPr>
            <a:spLocks noGrp="1"/>
          </p:cNvSpPr>
          <p:nvPr>
            <p:ph type="pic" sz="quarter" idx="22"/>
          </p:nvPr>
        </p:nvSpPr>
        <p:spPr>
          <a:xfrm>
            <a:off x="571500" y="1152145"/>
            <a:ext cx="503238" cy="503238"/>
          </a:xfrm>
        </p:spPr>
        <p:txBody>
          <a:bodyPr lIns="0" anchor="t" anchorCtr="0">
            <a:normAutofit/>
          </a:bodyPr>
          <a:lstStyle>
            <a:lvl1pPr marL="0" indent="0" algn="l">
              <a:buNone/>
              <a:defRPr sz="800">
                <a:solidFill>
                  <a:schemeClr val="bg1"/>
                </a:solidFill>
              </a:defRPr>
            </a:lvl1pPr>
          </a:lstStyle>
          <a:p>
            <a:r>
              <a:rPr lang="en-US"/>
              <a:t>Click icon to add picture</a:t>
            </a:r>
          </a:p>
        </p:txBody>
      </p:sp>
    </p:spTree>
    <p:extLst>
      <p:ext uri="{BB962C8B-B14F-4D97-AF65-F5344CB8AC3E}">
        <p14:creationId xmlns:p14="http://schemas.microsoft.com/office/powerpoint/2010/main" val="5762101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E4498BB-04D6-BF4F-9A84-E080C8D2E884}"/>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6" name="Title Placeholder 1">
            <a:extLst>
              <a:ext uri="{FF2B5EF4-FFF2-40B4-BE49-F238E27FC236}">
                <a16:creationId xmlns:a16="http://schemas.microsoft.com/office/drawing/2014/main" id="{75427C15-CB84-6449-ACA0-C9DA5EAB9EB0}"/>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19B21759-BBC4-D34D-882D-81D79E6DF7DB}"/>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a:p>
        </p:txBody>
      </p:sp>
    </p:spTree>
    <p:extLst>
      <p:ext uri="{BB962C8B-B14F-4D97-AF65-F5344CB8AC3E}">
        <p14:creationId xmlns:p14="http://schemas.microsoft.com/office/powerpoint/2010/main" val="2388668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57C734-5149-FF42-BA51-67CF9B6A2DFB}"/>
              </a:ext>
            </a:extLst>
          </p:cNvPr>
          <p:cNvSpPr/>
          <p:nvPr userDrawn="1"/>
        </p:nvSpPr>
        <p:spPr>
          <a:xfrm>
            <a:off x="369394" y="4640013"/>
            <a:ext cx="8512709" cy="42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6"/>
          </a:p>
        </p:txBody>
      </p:sp>
    </p:spTree>
    <p:extLst>
      <p:ext uri="{BB962C8B-B14F-4D97-AF65-F5344CB8AC3E}">
        <p14:creationId xmlns:p14="http://schemas.microsoft.com/office/powerpoint/2010/main" val="1048827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191"/>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defRPr b="0">
                <a:solidFill>
                  <a:schemeClr val="accent5">
                    <a:lumMod val="60000"/>
                    <a:lumOff val="40000"/>
                  </a:schemeClr>
                </a:solidFill>
                <a:latin typeface="+mn-lt"/>
              </a:defRPr>
            </a:lvl1pPr>
          </a:lstStyle>
          <a:p>
            <a:r>
              <a:rPr lang="en-US" b="1" dirty="0"/>
              <a:t>RESTRICTED </a:t>
            </a:r>
            <a:r>
              <a:rPr lang="en-US" dirty="0"/>
              <a:t>- For limited Apervita internal use only - Do Not Distribute.   |   © 2019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95058"/>
            <a:ext cx="8229600" cy="486152"/>
          </a:xfrm>
        </p:spPr>
        <p:txBody>
          <a:bodyPr anchor="t" anchorCtr="0"/>
          <a:lstStyle>
            <a:lvl1pPr algn="ctr">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77639"/>
            <a:ext cx="8229600" cy="640080"/>
          </a:xfrm>
        </p:spPr>
        <p:txBody>
          <a:bodyPr>
            <a:noAutofit/>
          </a:bodyPr>
          <a:lstStyle>
            <a:lvl1pPr marL="0" indent="0" algn="ctr">
              <a:lnSpc>
                <a:spcPct val="100000"/>
              </a:lnSpc>
              <a:spcBef>
                <a:spcPts val="0"/>
              </a:spcBef>
              <a:buNone/>
              <a:defRPr sz="15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2019</a:t>
            </a:r>
          </a:p>
        </p:txBody>
      </p:sp>
    </p:spTree>
    <p:extLst>
      <p:ext uri="{BB962C8B-B14F-4D97-AF65-F5344CB8AC3E}">
        <p14:creationId xmlns:p14="http://schemas.microsoft.com/office/powerpoint/2010/main" val="30435722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Slide_Math">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7F0EB5-7DE5-4148-821B-2139E8165AF8}"/>
              </a:ext>
            </a:extLst>
          </p:cNvPr>
          <p:cNvPicPr>
            <a:picLocks noChangeAspect="1"/>
          </p:cNvPicPr>
          <p:nvPr userDrawn="1"/>
        </p:nvPicPr>
        <p:blipFill>
          <a:blip r:embed="rId2"/>
          <a:stretch>
            <a:fillRect/>
          </a:stretch>
        </p:blipFill>
        <p:spPr>
          <a:xfrm>
            <a:off x="0" y="2381"/>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171700" y="1600200"/>
            <a:ext cx="4800600" cy="11094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RESTRICTED </a:t>
            </a:r>
            <a:r>
              <a:rPr lang="en-US" dirty="0"/>
              <a:t>- For limited Apervita internal use only - Do Not Distribute.   |   © 2019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3395058"/>
            <a:ext cx="8229600" cy="486152"/>
          </a:xfrm>
        </p:spPr>
        <p:txBody>
          <a:bodyPr anchor="t" anchorCtr="0"/>
          <a:lstStyle>
            <a:lvl1pPr algn="ctr">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977639"/>
            <a:ext cx="8229600" cy="640080"/>
          </a:xfrm>
        </p:spPr>
        <p:txBody>
          <a:bodyPr>
            <a:noAutofit/>
          </a:bodyPr>
          <a:lstStyle>
            <a:lvl1pPr marL="0" indent="0" algn="ctr">
              <a:lnSpc>
                <a:spcPct val="100000"/>
              </a:lnSpc>
              <a:spcBef>
                <a:spcPts val="0"/>
              </a:spcBef>
              <a:buNone/>
              <a:defRPr sz="1500" baseline="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2019</a:t>
            </a:r>
          </a:p>
        </p:txBody>
      </p:sp>
    </p:spTree>
    <p:extLst>
      <p:ext uri="{BB962C8B-B14F-4D97-AF65-F5344CB8AC3E}">
        <p14:creationId xmlns:p14="http://schemas.microsoft.com/office/powerpoint/2010/main" val="15351052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lide_Left-Righ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4763"/>
            <a:ext cx="9144000" cy="5148072"/>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latin typeface="+mn-lt"/>
              </a:defRPr>
            </a:lvl1pPr>
          </a:lstStyle>
          <a:p>
            <a:r>
              <a:rPr lang="en-US" b="1" dirty="0"/>
              <a:t>RESTRICTED </a:t>
            </a:r>
            <a:r>
              <a:rPr lang="en-US" dirty="0"/>
              <a:t>- For limited Apervita internal use only - Do Not Distribute.   |   © 2019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3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2019</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100"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21550088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_Slide_Left-Right_B-P">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F69926-7C95-F24C-82D7-5754ACD63D78}"/>
              </a:ext>
            </a:extLst>
          </p:cNvPr>
          <p:cNvPicPr>
            <a:picLocks noChangeAspect="1"/>
          </p:cNvPicPr>
          <p:nvPr userDrawn="1"/>
        </p:nvPicPr>
        <p:blipFill>
          <a:blip r:embed="rId2"/>
          <a:stretch>
            <a:fillRect/>
          </a:stretch>
        </p:blipFill>
        <p:spPr>
          <a:xfrm>
            <a:off x="0" y="2381"/>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 y="1600202"/>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RESTRICTED </a:t>
            </a:r>
            <a:r>
              <a:rPr lang="en-US" dirty="0"/>
              <a:t>- For limited Apervita internal use only - Do Not Distribute.   |   © 2019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3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7F1A9441-ECE1-644E-9D21-A4281EBEE0A7}"/>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2019</a:t>
            </a:r>
          </a:p>
        </p:txBody>
      </p: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100"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9880485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Slide_Left-Right_Math_BP">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863695-8EF3-2E4C-890D-BF86CBE0E17B}"/>
              </a:ext>
            </a:extLst>
          </p:cNvPr>
          <p:cNvPicPr>
            <a:picLocks noChangeAspect="1"/>
          </p:cNvPicPr>
          <p:nvPr userDrawn="1"/>
        </p:nvPicPr>
        <p:blipFill>
          <a:blip r:embed="rId2"/>
          <a:stretch>
            <a:fillRect/>
          </a:stretch>
        </p:blipFill>
        <p:spPr>
          <a:xfrm>
            <a:off x="0" y="4763"/>
            <a:ext cx="9144000" cy="5143500"/>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01539" y="252646"/>
            <a:ext cx="2404872" cy="555793"/>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ACA9D3"/>
                </a:solidFill>
                <a:latin typeface="+mn-lt"/>
              </a:defRPr>
            </a:lvl1pPr>
          </a:lstStyle>
          <a:p>
            <a:r>
              <a:rPr lang="en-US" b="1" dirty="0"/>
              <a:t>RESTRICTED </a:t>
            </a:r>
            <a:r>
              <a:rPr lang="en-US" dirty="0"/>
              <a:t>- For limited Apervita internal use only - Do Not Distribute.   |   © 2019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7"/>
            <a:ext cx="8229600" cy="780329"/>
          </a:xfrm>
        </p:spPr>
        <p:txBody>
          <a:bodyPr anchor="b" anchorCtr="0"/>
          <a:lstStyle>
            <a:lvl1pPr algn="l">
              <a:lnSpc>
                <a:spcPct val="100000"/>
              </a:lnSpc>
              <a:defRPr sz="1800" b="1" baseline="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429000"/>
            <a:ext cx="8229600" cy="457200"/>
          </a:xfrm>
        </p:spPr>
        <p:txBody>
          <a:bodyPr>
            <a:noAutofit/>
          </a:bodyPr>
          <a:lstStyle>
            <a:lvl1pPr marL="0" indent="0" algn="l">
              <a:lnSpc>
                <a:spcPct val="100000"/>
              </a:lnSpc>
              <a:spcBef>
                <a:spcPts val="0"/>
              </a:spcBef>
              <a:buNone/>
              <a:defRPr sz="1300">
                <a:solidFill>
                  <a:schemeClr val="bg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3">
            <a:extLst>
              <a:ext uri="{FF2B5EF4-FFF2-40B4-BE49-F238E27FC236}">
                <a16:creationId xmlns:a16="http://schemas.microsoft.com/office/drawing/2014/main" id="{07E5BCE4-8BAC-E148-892F-5303D57E3BC9}"/>
              </a:ext>
            </a:extLst>
          </p:cNvPr>
          <p:cNvSpPr>
            <a:spLocks noGrp="1"/>
          </p:cNvSpPr>
          <p:nvPr>
            <p:ph type="body" sz="quarter" idx="12" hasCustomPrompt="1"/>
          </p:nvPr>
        </p:nvSpPr>
        <p:spPr>
          <a:xfrm>
            <a:off x="457200" y="4114800"/>
            <a:ext cx="8229600" cy="502920"/>
          </a:xfrm>
        </p:spPr>
        <p:txBody>
          <a:bodyPr>
            <a:normAutofit/>
          </a:bodyPr>
          <a:lstStyle>
            <a:lvl1pPr marL="0" indent="0" algn="r">
              <a:buNone/>
              <a:defRPr sz="1100" baseline="0">
                <a:solidFill>
                  <a:schemeClr val="bg1"/>
                </a:solidFill>
              </a:defRPr>
            </a:lvl1pPr>
          </a:lstStyle>
          <a:p>
            <a:pPr lvl="0"/>
            <a:r>
              <a:rPr lang="en-US" dirty="0"/>
              <a:t>Click to edit Master audience subtitle</a:t>
            </a:r>
          </a:p>
        </p:txBody>
      </p:sp>
    </p:spTree>
    <p:extLst>
      <p:ext uri="{BB962C8B-B14F-4D97-AF65-F5344CB8AC3E}">
        <p14:creationId xmlns:p14="http://schemas.microsoft.com/office/powerpoint/2010/main" val="24234184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_Slide_for_Presenta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883218-9509-8347-B4F0-CC9B3DF600FB}"/>
              </a:ext>
            </a:extLst>
          </p:cNvPr>
          <p:cNvPicPr>
            <a:picLocks noChangeAspect="1"/>
          </p:cNvPicPr>
          <p:nvPr userDrawn="1"/>
        </p:nvPicPr>
        <p:blipFill>
          <a:blip r:embed="rId2"/>
          <a:stretch>
            <a:fillRect/>
          </a:stretch>
        </p:blipFill>
        <p:spPr>
          <a:xfrm>
            <a:off x="0" y="4763"/>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accent5"/>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246888"/>
          </a:xfrm>
        </p:spPr>
        <p:txBody>
          <a:bodyPr>
            <a:noAutofit/>
          </a:bodyPr>
          <a:lstStyle>
            <a:lvl1pPr marL="0" indent="0" algn="l">
              <a:lnSpc>
                <a:spcPct val="100000"/>
              </a:lnSpc>
              <a:spcBef>
                <a:spcPts val="0"/>
              </a:spcBef>
              <a:buNone/>
              <a:defRPr sz="1500" baseline="0">
                <a:solidFill>
                  <a:schemeClr val="accent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BEB05E88-5EA7-A54F-B83F-1297908CA43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pic>
        <p:nvPicPr>
          <p:cNvPr id="6" name="Picture 5">
            <a:extLst>
              <a:ext uri="{FF2B5EF4-FFF2-40B4-BE49-F238E27FC236}">
                <a16:creationId xmlns:a16="http://schemas.microsoft.com/office/drawing/2014/main" id="{7596A51C-2863-C445-9150-76C6EF4A050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57200" y="521208"/>
            <a:ext cx="1551904" cy="356938"/>
          </a:xfrm>
          <a:prstGeom prst="rect">
            <a:avLst/>
          </a:prstGeom>
        </p:spPr>
      </p:pic>
      <p:sp>
        <p:nvSpPr>
          <p:cNvPr id="14" name="Text Placeholder 13">
            <a:extLst>
              <a:ext uri="{FF2B5EF4-FFF2-40B4-BE49-F238E27FC236}">
                <a16:creationId xmlns:a16="http://schemas.microsoft.com/office/drawing/2014/main" id="{4917244A-3A58-2040-9642-5082D88C1D9B}"/>
              </a:ext>
            </a:extLst>
          </p:cNvPr>
          <p:cNvSpPr>
            <a:spLocks noGrp="1"/>
          </p:cNvSpPr>
          <p:nvPr>
            <p:ph type="body" sz="quarter" idx="12" hasCustomPrompt="1"/>
          </p:nvPr>
        </p:nvSpPr>
        <p:spPr>
          <a:xfrm>
            <a:off x="457200" y="3591629"/>
            <a:ext cx="8229600" cy="296862"/>
          </a:xfrm>
        </p:spPr>
        <p:txBody>
          <a:bodyPr>
            <a:normAutofit/>
          </a:bodyPr>
          <a:lstStyle>
            <a:lvl1pPr marL="0" indent="0">
              <a:buNone/>
              <a:defRPr sz="1400" baseline="0"/>
            </a:lvl1pPr>
          </a:lstStyle>
          <a:p>
            <a:pPr lvl="0"/>
            <a:r>
              <a:rPr lang="en-US" dirty="0"/>
              <a:t>Click to edit Master audience subtitle</a:t>
            </a:r>
          </a:p>
        </p:txBody>
      </p:sp>
      <p:cxnSp>
        <p:nvCxnSpPr>
          <p:cNvPr id="16" name="Straight Connector 15">
            <a:extLst>
              <a:ext uri="{FF2B5EF4-FFF2-40B4-BE49-F238E27FC236}">
                <a16:creationId xmlns:a16="http://schemas.microsoft.com/office/drawing/2014/main" id="{39B60F5B-A46C-FA4A-8013-55589B80C882}"/>
              </a:ext>
            </a:extLst>
          </p:cNvPr>
          <p:cNvCxnSpPr/>
          <p:nvPr userDrawn="1"/>
        </p:nvCxnSpPr>
        <p:spPr>
          <a:xfrm>
            <a:off x="457200" y="342900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23929590-9325-2C42-9D1F-8103A46182FD}"/>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23" name="Date Placeholder 7">
            <a:extLst>
              <a:ext uri="{FF2B5EF4-FFF2-40B4-BE49-F238E27FC236}">
                <a16:creationId xmlns:a16="http://schemas.microsoft.com/office/drawing/2014/main" id="{2E804746-5104-D842-9740-4358AE946B66}"/>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2019</a:t>
            </a:r>
          </a:p>
        </p:txBody>
      </p:sp>
    </p:spTree>
    <p:extLst>
      <p:ext uri="{BB962C8B-B14F-4D97-AF65-F5344CB8AC3E}">
        <p14:creationId xmlns:p14="http://schemas.microsoft.com/office/powerpoint/2010/main" val="17184572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96EE47-EE02-E94F-8492-34F52BBD3D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935366" cy="5148263"/>
          </a:xfrm>
          <a:prstGeom prst="rect">
            <a:avLst/>
          </a:prstGeom>
        </p:spPr>
      </p:pic>
      <p:sp>
        <p:nvSpPr>
          <p:cNvPr id="2" name="Title 1">
            <a:extLst>
              <a:ext uri="{FF2B5EF4-FFF2-40B4-BE49-F238E27FC236}">
                <a16:creationId xmlns:a16="http://schemas.microsoft.com/office/drawing/2014/main" id="{2D8A5AC0-C9F8-B147-B357-C2FBD8F24BC3}"/>
              </a:ext>
            </a:extLst>
          </p:cNvPr>
          <p:cNvSpPr>
            <a:spLocks noGrp="1"/>
          </p:cNvSpPr>
          <p:nvPr>
            <p:ph type="title"/>
          </p:nvPr>
        </p:nvSpPr>
        <p:spPr>
          <a:xfrm>
            <a:off x="2286000" y="392301"/>
            <a:ext cx="6400800" cy="231264"/>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A48FCD6-3003-B74D-B781-89E154FDD18D}"/>
              </a:ext>
            </a:extLst>
          </p:cNvPr>
          <p:cNvSpPr>
            <a:spLocks noGrp="1"/>
          </p:cNvSpPr>
          <p:nvPr>
            <p:ph type="ftr" sz="quarter" idx="10"/>
          </p:nvPr>
        </p:nvSpPr>
        <p:spPr/>
        <p:txBody>
          <a:bodyPr/>
          <a:lstStyle>
            <a:lvl1pPr>
              <a:defRPr/>
            </a:lvl1pPr>
          </a:lstStyle>
          <a:p>
            <a:r>
              <a:rPr lang="en-US" b="1" dirty="0"/>
              <a:t>RESTRICTED </a:t>
            </a:r>
            <a:r>
              <a:rPr lang="en-US" dirty="0"/>
              <a:t>- For limited Apervita internal use only - Do Not Distribute.   |   © 2019 Apervita, Inc. All Rights Reserved.</a:t>
            </a:r>
          </a:p>
        </p:txBody>
      </p:sp>
      <p:sp>
        <p:nvSpPr>
          <p:cNvPr id="4" name="Slide Number Placeholder 3">
            <a:extLst>
              <a:ext uri="{FF2B5EF4-FFF2-40B4-BE49-F238E27FC236}">
                <a16:creationId xmlns:a16="http://schemas.microsoft.com/office/drawing/2014/main" id="{E9F98AA6-588A-544B-9C42-D086A94FE51F}"/>
              </a:ext>
            </a:extLst>
          </p:cNvPr>
          <p:cNvSpPr>
            <a:spLocks noGrp="1"/>
          </p:cNvSpPr>
          <p:nvPr>
            <p:ph type="sldNum" sz="quarter" idx="11"/>
          </p:nvPr>
        </p:nvSpPr>
        <p:spPr/>
        <p:txBody>
          <a:bodyPr/>
          <a:lstStyle/>
          <a:p>
            <a:fld id="{B0DEC3D4-E482-0D42-B189-85CD88CF4C3C}" type="slidenum">
              <a:rPr lang="en-US" smtClean="0"/>
              <a:pPr/>
              <a:t>‹#›</a:t>
            </a:fld>
            <a:endParaRPr lang="en-US" dirty="0"/>
          </a:p>
        </p:txBody>
      </p:sp>
      <p:pic>
        <p:nvPicPr>
          <p:cNvPr id="9" name="Picture 8">
            <a:extLst>
              <a:ext uri="{FF2B5EF4-FFF2-40B4-BE49-F238E27FC236}">
                <a16:creationId xmlns:a16="http://schemas.microsoft.com/office/drawing/2014/main" id="{03565A6D-91E2-4941-B7AE-7D4D09D616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 y="4837367"/>
            <a:ext cx="1324416" cy="310896"/>
          </a:xfrm>
          <a:prstGeom prst="rect">
            <a:avLst/>
          </a:prstGeom>
        </p:spPr>
      </p:pic>
      <p:cxnSp>
        <p:nvCxnSpPr>
          <p:cNvPr id="10" name="Straight Connector 9">
            <a:extLst>
              <a:ext uri="{FF2B5EF4-FFF2-40B4-BE49-F238E27FC236}">
                <a16:creationId xmlns:a16="http://schemas.microsoft.com/office/drawing/2014/main" id="{18F4CA19-A52D-894C-B445-6EB10B3365C0}"/>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able Placeholder 14">
            <a:extLst>
              <a:ext uri="{FF2B5EF4-FFF2-40B4-BE49-F238E27FC236}">
                <a16:creationId xmlns:a16="http://schemas.microsoft.com/office/drawing/2014/main" id="{2FF69287-7043-D045-9D71-39F73C348A8C}"/>
              </a:ext>
            </a:extLst>
          </p:cNvPr>
          <p:cNvSpPr>
            <a:spLocks noGrp="1"/>
          </p:cNvSpPr>
          <p:nvPr>
            <p:ph type="tbl" sz="quarter" idx="17"/>
          </p:nvPr>
        </p:nvSpPr>
        <p:spPr>
          <a:xfrm>
            <a:off x="2286000" y="685800"/>
            <a:ext cx="6400800" cy="3959352"/>
          </a:xfrm>
        </p:spPr>
        <p:txBody>
          <a:bodyPr>
            <a:normAutofit/>
          </a:bodyPr>
          <a:lstStyle>
            <a:lvl1pPr>
              <a:defRPr sz="1200">
                <a:solidFill>
                  <a:schemeClr val="accent1"/>
                </a:solidFill>
              </a:defRPr>
            </a:lvl1pPr>
          </a:lstStyle>
          <a:p>
            <a:r>
              <a:rPr lang="en-US" dirty="0"/>
              <a:t>Click icon to add table</a:t>
            </a:r>
          </a:p>
        </p:txBody>
      </p:sp>
    </p:spTree>
    <p:extLst>
      <p:ext uri="{BB962C8B-B14F-4D97-AF65-F5344CB8AC3E}">
        <p14:creationId xmlns:p14="http://schemas.microsoft.com/office/powerpoint/2010/main" val="254232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lide_for_Presenta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883218-9509-8347-B4F0-CC9B3DF600FB}"/>
              </a:ext>
            </a:extLst>
          </p:cNvPr>
          <p:cNvPicPr>
            <a:picLocks noChangeAspect="1"/>
          </p:cNvPicPr>
          <p:nvPr userDrawn="1"/>
        </p:nvPicPr>
        <p:blipFill>
          <a:blip r:embed="rId2"/>
          <a:stretch>
            <a:fillRect/>
          </a:stretch>
        </p:blipFill>
        <p:spPr>
          <a:xfrm>
            <a:off x="0" y="4763"/>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accent5"/>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246888"/>
          </a:xfrm>
        </p:spPr>
        <p:txBody>
          <a:bodyPr>
            <a:noAutofit/>
          </a:bodyPr>
          <a:lstStyle>
            <a:lvl1pPr marL="0" indent="0" algn="l">
              <a:lnSpc>
                <a:spcPct val="100000"/>
              </a:lnSpc>
              <a:spcBef>
                <a:spcPts val="0"/>
              </a:spcBef>
              <a:buNone/>
              <a:defRPr sz="1500" baseline="0">
                <a:solidFill>
                  <a:schemeClr val="accent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BEB05E88-5EA7-A54F-B83F-1297908CA436}"/>
              </a:ext>
            </a:extLst>
          </p:cNvPr>
          <p:cNvPicPr>
            <a:picLocks noChangeAspect="1"/>
          </p:cNvPicPr>
          <p:nvPr userDrawn="1"/>
        </p:nvPicPr>
        <p:blipFill>
          <a:blip r:embed="rId3"/>
          <a:stretch>
            <a:fillRect/>
          </a:stretch>
        </p:blipFill>
        <p:spPr>
          <a:xfrm>
            <a:off x="145256" y="166685"/>
            <a:ext cx="1930842" cy="859536"/>
          </a:xfrm>
          <a:prstGeom prst="rect">
            <a:avLst/>
          </a:prstGeom>
        </p:spPr>
      </p:pic>
      <p:pic>
        <p:nvPicPr>
          <p:cNvPr id="6" name="Picture 5">
            <a:extLst>
              <a:ext uri="{FF2B5EF4-FFF2-40B4-BE49-F238E27FC236}">
                <a16:creationId xmlns:a16="http://schemas.microsoft.com/office/drawing/2014/main" id="{7596A51C-2863-C445-9150-76C6EF4A0504}"/>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57200" y="521208"/>
            <a:ext cx="1551904" cy="356938"/>
          </a:xfrm>
          <a:prstGeom prst="rect">
            <a:avLst/>
          </a:prstGeom>
        </p:spPr>
      </p:pic>
      <p:sp>
        <p:nvSpPr>
          <p:cNvPr id="14" name="Text Placeholder 13">
            <a:extLst>
              <a:ext uri="{FF2B5EF4-FFF2-40B4-BE49-F238E27FC236}">
                <a16:creationId xmlns:a16="http://schemas.microsoft.com/office/drawing/2014/main" id="{4917244A-3A58-2040-9642-5082D88C1D9B}"/>
              </a:ext>
            </a:extLst>
          </p:cNvPr>
          <p:cNvSpPr>
            <a:spLocks noGrp="1"/>
          </p:cNvSpPr>
          <p:nvPr>
            <p:ph type="body" sz="quarter" idx="12" hasCustomPrompt="1"/>
          </p:nvPr>
        </p:nvSpPr>
        <p:spPr>
          <a:xfrm>
            <a:off x="457200" y="3591629"/>
            <a:ext cx="8229600" cy="296862"/>
          </a:xfrm>
        </p:spPr>
        <p:txBody>
          <a:bodyPr>
            <a:normAutofit/>
          </a:bodyPr>
          <a:lstStyle>
            <a:lvl1pPr marL="0" indent="0">
              <a:buNone/>
              <a:defRPr sz="1400" baseline="0"/>
            </a:lvl1pPr>
          </a:lstStyle>
          <a:p>
            <a:pPr lvl="0"/>
            <a:r>
              <a:rPr lang="en-US" dirty="0"/>
              <a:t>Click to edit Master audience subtitle</a:t>
            </a:r>
          </a:p>
        </p:txBody>
      </p:sp>
      <p:cxnSp>
        <p:nvCxnSpPr>
          <p:cNvPr id="16" name="Straight Connector 15">
            <a:extLst>
              <a:ext uri="{FF2B5EF4-FFF2-40B4-BE49-F238E27FC236}">
                <a16:creationId xmlns:a16="http://schemas.microsoft.com/office/drawing/2014/main" id="{39B60F5B-A46C-FA4A-8013-55589B80C882}"/>
              </a:ext>
            </a:extLst>
          </p:cNvPr>
          <p:cNvCxnSpPr/>
          <p:nvPr userDrawn="1"/>
        </p:nvCxnSpPr>
        <p:spPr>
          <a:xfrm>
            <a:off x="457200" y="342900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23929590-9325-2C42-9D1F-8103A46182FD}"/>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a:p>
        </p:txBody>
      </p:sp>
      <p:sp>
        <p:nvSpPr>
          <p:cNvPr id="23" name="Date Placeholder 7">
            <a:extLst>
              <a:ext uri="{FF2B5EF4-FFF2-40B4-BE49-F238E27FC236}">
                <a16:creationId xmlns:a16="http://schemas.microsoft.com/office/drawing/2014/main" id="{2E804746-5104-D842-9740-4358AE946B66}"/>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34689166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_Divider_Flush_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AE9B79-3A8C-6140-B73B-2B09521444C9}"/>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dirty="0"/>
              <a:t>RESTRICTED </a:t>
            </a:r>
            <a:r>
              <a:rPr lang="en-US" dirty="0"/>
              <a:t>- For limited Apervita internal use only - Do Not Distribute.   |   © 2019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5"/>
          </a:xfrm>
        </p:spPr>
        <p:txBody>
          <a:bodyPr>
            <a:noAutofit/>
          </a:bodyPr>
          <a:lstStyle>
            <a:lvl1pPr marL="0" indent="0" algn="l">
              <a:lnSpc>
                <a:spcPct val="100000"/>
              </a:lnSpc>
              <a:spcBef>
                <a:spcPts val="0"/>
              </a:spcBef>
              <a:buNone/>
              <a:defRPr sz="150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1" y="514501"/>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2019</a:t>
            </a:r>
          </a:p>
        </p:txBody>
      </p:sp>
    </p:spTree>
    <p:extLst>
      <p:ext uri="{BB962C8B-B14F-4D97-AF65-F5344CB8AC3E}">
        <p14:creationId xmlns:p14="http://schemas.microsoft.com/office/powerpoint/2010/main" val="39758658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E8D077-6A71-2444-8E37-7DF3A635DFD4}"/>
              </a:ext>
            </a:extLst>
          </p:cNvPr>
          <p:cNvPicPr>
            <a:picLocks noChangeAspect="1"/>
          </p:cNvPicPr>
          <p:nvPr userDrawn="1"/>
        </p:nvPicPr>
        <p:blipFill>
          <a:blip r:embed="rId2"/>
          <a:stretch>
            <a:fillRect/>
          </a:stretch>
        </p:blipFill>
        <p:spPr>
          <a:xfrm>
            <a:off x="0" y="2381"/>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dirty="0"/>
              <a:t>RESTRICTED </a:t>
            </a:r>
            <a:r>
              <a:rPr lang="en-US" dirty="0"/>
              <a:t>- For limited Apervita internal use only - Do Not Distribute.   |   © 2019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1"/>
          </a:xfrm>
        </p:spPr>
        <p:txBody>
          <a:bodyPr>
            <a:noAutofit/>
          </a:bodyPr>
          <a:lstStyle>
            <a:lvl1pPr marL="0" indent="0" algn="l">
              <a:lnSpc>
                <a:spcPct val="100000"/>
              </a:lnSpc>
              <a:spcBef>
                <a:spcPts val="0"/>
              </a:spcBef>
              <a:buNone/>
              <a:defRPr sz="150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1" y="514501"/>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2019</a:t>
            </a:r>
          </a:p>
        </p:txBody>
      </p:sp>
    </p:spTree>
    <p:extLst>
      <p:ext uri="{BB962C8B-B14F-4D97-AF65-F5344CB8AC3E}">
        <p14:creationId xmlns:p14="http://schemas.microsoft.com/office/powerpoint/2010/main" val="38846927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3B873DA-70C9-E845-BA76-159F1F42FE38}"/>
              </a:ext>
            </a:extLst>
          </p:cNvPr>
          <p:cNvPicPr>
            <a:picLocks noChangeAspect="1"/>
          </p:cNvPicPr>
          <p:nvPr userDrawn="1"/>
        </p:nvPicPr>
        <p:blipFill>
          <a:blip r:embed="rId2"/>
          <a:stretch>
            <a:fillRect/>
          </a:stretch>
        </p:blipFill>
        <p:spPr>
          <a:xfrm>
            <a:off x="0" y="2381"/>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effectLst/>
        </p:spPr>
        <p:txBody>
          <a:bodyPr/>
          <a:lstStyle>
            <a:lvl1pPr>
              <a:defRPr b="0">
                <a:solidFill>
                  <a:schemeClr val="accent5">
                    <a:lumMod val="60000"/>
                    <a:lumOff val="40000"/>
                  </a:schemeClr>
                </a:solidFill>
              </a:defRPr>
            </a:lvl1pPr>
          </a:lstStyle>
          <a:p>
            <a:r>
              <a:rPr lang="en-US" b="1" dirty="0"/>
              <a:t>RESTRICTED </a:t>
            </a:r>
            <a:r>
              <a:rPr lang="en-US" dirty="0"/>
              <a:t>- For limited Apervita internal use only - Do Not Distribute.   |   © 2019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1"/>
          </a:xfrm>
        </p:spPr>
        <p:txBody>
          <a:bodyPr>
            <a:noAutofit/>
          </a:bodyPr>
          <a:lstStyle>
            <a:lvl1pPr marL="0" indent="0" algn="l">
              <a:lnSpc>
                <a:spcPct val="100000"/>
              </a:lnSpc>
              <a:spcBef>
                <a:spcPts val="0"/>
              </a:spcBef>
              <a:buNone/>
              <a:defRPr sz="150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1" y="514501"/>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2019</a:t>
            </a:r>
          </a:p>
        </p:txBody>
      </p:sp>
    </p:spTree>
    <p:extLst>
      <p:ext uri="{BB962C8B-B14F-4D97-AF65-F5344CB8AC3E}">
        <p14:creationId xmlns:p14="http://schemas.microsoft.com/office/powerpoint/2010/main" val="41845339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_with_Imag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58152"/>
            <a:ext cx="3886200" cy="486800"/>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3886200" cy="640064"/>
          </a:xfrm>
        </p:spPr>
        <p:txBody>
          <a:bodyPr>
            <a:noAutofit/>
          </a:bodyPr>
          <a:lstStyle>
            <a:lvl1pPr marL="0" indent="0" algn="l">
              <a:lnSpc>
                <a:spcPct val="100000"/>
              </a:lnSpc>
              <a:buNone/>
              <a:defRPr sz="15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solidFill>
                  <a:schemeClr val="bg2"/>
                </a:solidFill>
              </a:rPr>
              <a:t>RESTRICTED</a:t>
            </a:r>
            <a:r>
              <a:rPr lang="en-US" b="1" dirty="0"/>
              <a:t>      </a:t>
            </a:r>
            <a:r>
              <a:rPr lang="en-US" dirty="0"/>
              <a:t>-    For limited Apervita internal use only - Do Not Distribute.   |   © 2019 Apervita, Inc. All Rights Reserved.</a:t>
            </a:r>
          </a:p>
        </p:txBody>
      </p:sp>
      <p:sp>
        <p:nvSpPr>
          <p:cNvPr id="10" name="Slide Number Placeholder 5">
            <a:extLst>
              <a:ext uri="{FF2B5EF4-FFF2-40B4-BE49-F238E27FC236}">
                <a16:creationId xmlns:a16="http://schemas.microsoft.com/office/drawing/2014/main" id="{E652169B-C4AD-F245-9350-9190215AC097}"/>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992416196"/>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_with_Tex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6721"/>
            <a:ext cx="9144000" cy="5148072"/>
          </a:xfrm>
          <a:prstGeom prst="rect">
            <a:avLst/>
          </a:prstGeom>
        </p:spPr>
      </p:pic>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4572000" y="-95"/>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6B33BC3-34AA-2248-913A-C35374761010}"/>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1B125597-CF2B-DB47-90F2-C053FF052708}"/>
              </a:ext>
            </a:extLst>
          </p:cNvPr>
          <p:cNvSpPr>
            <a:spLocks noGrp="1"/>
          </p:cNvSpPr>
          <p:nvPr>
            <p:ph type="subTitle" idx="1"/>
          </p:nvPr>
        </p:nvSpPr>
        <p:spPr>
          <a:xfrm>
            <a:off x="457200" y="3145536"/>
            <a:ext cx="3886200" cy="640080"/>
          </a:xfrm>
        </p:spPr>
        <p:txBody>
          <a:bodyPr anchor="t" anchorCtr="0">
            <a:noAutofit/>
          </a:bodyPr>
          <a:lstStyle>
            <a:lvl1pPr marL="0" indent="0" algn="l">
              <a:lnSpc>
                <a:spcPct val="100000"/>
              </a:lnSpc>
              <a:buNone/>
              <a:defRPr sz="15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9" name="Slide Number Placeholder 5">
            <a:extLst>
              <a:ext uri="{FF2B5EF4-FFF2-40B4-BE49-F238E27FC236}">
                <a16:creationId xmlns:a16="http://schemas.microsoft.com/office/drawing/2014/main" id="{E22AC54D-A213-D448-A54D-707CB4A13E6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5" name="Footer Placeholder 4">
            <a:extLst>
              <a:ext uri="{FF2B5EF4-FFF2-40B4-BE49-F238E27FC236}">
                <a16:creationId xmlns:a16="http://schemas.microsoft.com/office/drawing/2014/main" id="{AF3CA33A-F5A1-914C-9873-A2A986F36769}"/>
              </a:ext>
            </a:extLst>
          </p:cNvPr>
          <p:cNvSpPr>
            <a:spLocks noGrp="1"/>
          </p:cNvSpPr>
          <p:nvPr>
            <p:ph type="ftr" sz="quarter" idx="11"/>
          </p:nvPr>
        </p:nvSpPr>
        <p:spPr>
          <a:xfrm>
            <a:off x="3654311" y="4906484"/>
            <a:ext cx="4575289" cy="99531"/>
          </a:xfrm>
        </p:spPr>
        <p:txBody>
          <a:bodyPr/>
          <a:lstStyle>
            <a:lvl1pPr algn="r">
              <a:defRPr b="0">
                <a:solidFill>
                  <a:schemeClr val="bg2">
                    <a:lumMod val="90000"/>
                  </a:schemeClr>
                </a:solidFill>
              </a:defRPr>
            </a:lvl1pPr>
          </a:lstStyle>
          <a:p>
            <a:r>
              <a:rPr lang="en-US" b="1" dirty="0">
                <a:solidFill>
                  <a:schemeClr val="bg2"/>
                </a:solidFill>
              </a:rPr>
              <a:t>RESTRICTED</a:t>
            </a:r>
            <a:r>
              <a:rPr lang="en-US" b="1" dirty="0"/>
              <a:t>      </a:t>
            </a:r>
            <a:r>
              <a:rPr lang="en-US" dirty="0"/>
              <a:t>-    For limited Apervita internal use only - Do Not Distribute.   |   © 2019 Apervita, Inc. All Rights Reserved.</a:t>
            </a:r>
          </a:p>
        </p:txBody>
      </p:sp>
    </p:spTree>
    <p:extLst>
      <p:ext uri="{BB962C8B-B14F-4D97-AF65-F5344CB8AC3E}">
        <p14:creationId xmlns:p14="http://schemas.microsoft.com/office/powerpoint/2010/main" val="3478234921"/>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_Gray_with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191"/>
            <a:ext cx="9144000" cy="5148072"/>
          </a:xfrm>
          <a:prstGeom prst="rect">
            <a:avLst/>
          </a:prstGeom>
        </p:spPr>
      </p:pic>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1"/>
            <a:ext cx="4572000" cy="5148263"/>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369BDCE2-94D5-534D-B42D-6F8F93F0B0F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3" name="Footer Placeholder 4">
            <a:extLst>
              <a:ext uri="{FF2B5EF4-FFF2-40B4-BE49-F238E27FC236}">
                <a16:creationId xmlns:a16="http://schemas.microsoft.com/office/drawing/2014/main" id="{2D388BEC-A50C-6541-8738-5FE9F35B6A5C}"/>
              </a:ext>
            </a:extLst>
          </p:cNvPr>
          <p:cNvSpPr>
            <a:spLocks noGrp="1"/>
          </p:cNvSpPr>
          <p:nvPr>
            <p:ph type="ftr" sz="quarter" idx="11"/>
          </p:nvPr>
        </p:nvSpPr>
        <p:spPr>
          <a:xfrm>
            <a:off x="3654311" y="4906484"/>
            <a:ext cx="4575289" cy="99531"/>
          </a:xfrm>
        </p:spPr>
        <p:txBody>
          <a:bodyPr/>
          <a:lstStyle>
            <a:lvl1pPr>
              <a:defRPr b="0">
                <a:solidFill>
                  <a:schemeClr val="bg2">
                    <a:lumMod val="90000"/>
                  </a:schemeClr>
                </a:solidFill>
              </a:defRPr>
            </a:lvl1pPr>
          </a:lstStyle>
          <a:p>
            <a:r>
              <a:rPr lang="en-US" b="1" dirty="0">
                <a:solidFill>
                  <a:schemeClr val="bg2"/>
                </a:solidFill>
              </a:rPr>
              <a:t>RESTRICTED</a:t>
            </a:r>
            <a:r>
              <a:rPr lang="en-US" b="1" dirty="0"/>
              <a:t>      </a:t>
            </a:r>
            <a:r>
              <a:rPr lang="en-US" dirty="0"/>
              <a:t>-    For limited Apervita internal use only - Do Not Distribute.   |   © 2019 Apervita, Inc. All Rights Reserved.</a:t>
            </a:r>
          </a:p>
        </p:txBody>
      </p:sp>
      <p:sp>
        <p:nvSpPr>
          <p:cNvPr id="14" name="Title 1">
            <a:extLst>
              <a:ext uri="{FF2B5EF4-FFF2-40B4-BE49-F238E27FC236}">
                <a16:creationId xmlns:a16="http://schemas.microsoft.com/office/drawing/2014/main" id="{D2711778-A15B-BB45-963A-68ADA3B718B9}"/>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394F861-5029-F24B-B463-499F344B2F55}"/>
              </a:ext>
            </a:extLst>
          </p:cNvPr>
          <p:cNvSpPr>
            <a:spLocks noGrp="1"/>
          </p:cNvSpPr>
          <p:nvPr>
            <p:ph type="subTitle" idx="1"/>
          </p:nvPr>
        </p:nvSpPr>
        <p:spPr>
          <a:xfrm>
            <a:off x="457200" y="3145536"/>
            <a:ext cx="3886200" cy="640080"/>
          </a:xfrm>
        </p:spPr>
        <p:txBody>
          <a:bodyPr anchor="t" anchorCtr="0">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584096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_Gray_with_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0"/>
            <a:ext cx="9144000" cy="5148072"/>
          </a:xfrm>
          <a:prstGeom prst="rect">
            <a:avLst/>
          </a:prstGeom>
        </p:spPr>
      </p:pic>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4572000" y="1"/>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7D2F8B-B15D-A04E-96E7-32ADB171904A}"/>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3" name="Title 1">
            <a:extLst>
              <a:ext uri="{FF2B5EF4-FFF2-40B4-BE49-F238E27FC236}">
                <a16:creationId xmlns:a16="http://schemas.microsoft.com/office/drawing/2014/main" id="{E6B9B00D-EE16-534D-A5AF-E5CE400B26FC}"/>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9717F4F3-4473-C647-8332-BCF008907E51}"/>
              </a:ext>
            </a:extLst>
          </p:cNvPr>
          <p:cNvSpPr>
            <a:spLocks noGrp="1"/>
          </p:cNvSpPr>
          <p:nvPr>
            <p:ph type="subTitle" idx="1"/>
          </p:nvPr>
        </p:nvSpPr>
        <p:spPr>
          <a:xfrm>
            <a:off x="457200" y="3145536"/>
            <a:ext cx="3886200" cy="640080"/>
          </a:xfrm>
        </p:spPr>
        <p:txBody>
          <a:bodyPr>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401F2DB-5870-1C42-866A-25D72061E267}"/>
              </a:ext>
            </a:extLst>
          </p:cNvPr>
          <p:cNvSpPr txBox="1">
            <a:spLocks/>
          </p:cNvSpPr>
          <p:nvPr userDrawn="1"/>
        </p:nvSpPr>
        <p:spPr>
          <a:xfrm>
            <a:off x="3657601" y="4906484"/>
            <a:ext cx="4572000" cy="99531"/>
          </a:xfrm>
          <a:prstGeom prst="rect">
            <a:avLst/>
          </a:prstGeom>
        </p:spPr>
        <p:txBody>
          <a:bodyPr vert="horz" lIns="0" tIns="0" rIns="0" bIns="0" rtlCol="0" anchor="t" anchorCtr="0"/>
          <a:lstStyle>
            <a:defPPr marR="0" lvl="0" algn="l" rtl="0">
              <a:lnSpc>
                <a:spcPct val="100000"/>
              </a:lnSpc>
              <a:spcBef>
                <a:spcPts val="0"/>
              </a:spcBef>
              <a:spcAft>
                <a:spcPts val="0"/>
              </a:spcAft>
            </a:defPPr>
            <a:lvl1pPr marR="0" lvl="0" algn="r" rtl="0">
              <a:lnSpc>
                <a:spcPts val="800"/>
              </a:lnSpc>
              <a:spcBef>
                <a:spcPts val="0"/>
              </a:spcBef>
              <a:spcAft>
                <a:spcPts val="0"/>
              </a:spcAft>
              <a:buClr>
                <a:srgbClr val="000000"/>
              </a:buClr>
              <a:buFont typeface="Arial"/>
              <a:defRPr sz="600" b="0"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2">
                    <a:lumMod val="90000"/>
                  </a:schemeClr>
                </a:solidFill>
              </a:rPr>
              <a:t>RESTRICTED      </a:t>
            </a:r>
            <a:r>
              <a:rPr lang="en-US" dirty="0">
                <a:solidFill>
                  <a:schemeClr val="bg2">
                    <a:lumMod val="90000"/>
                  </a:schemeClr>
                </a:solidFill>
              </a:rPr>
              <a:t>-    For limited Apervita internal use only - Do Not Distribute.   |   © 2019 Apervita, Inc. All Rights Reserved.</a:t>
            </a:r>
          </a:p>
        </p:txBody>
      </p:sp>
    </p:spTree>
    <p:extLst>
      <p:ext uri="{BB962C8B-B14F-4D97-AF65-F5344CB8AC3E}">
        <p14:creationId xmlns:p14="http://schemas.microsoft.com/office/powerpoint/2010/main" val="7645827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_Math_with_Imag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CDFB04-4A65-F84B-A6DF-4A82349DC6F8}"/>
              </a:ext>
            </a:extLst>
          </p:cNvPr>
          <p:cNvPicPr>
            <a:picLocks noChangeAspect="1"/>
          </p:cNvPicPr>
          <p:nvPr userDrawn="1"/>
        </p:nvPicPr>
        <p:blipFill>
          <a:blip r:embed="rId2"/>
          <a:stretch>
            <a:fillRect/>
          </a:stretch>
        </p:blipFill>
        <p:spPr>
          <a:xfrm>
            <a:off x="0" y="2381"/>
            <a:ext cx="9144000" cy="5143500"/>
          </a:xfrm>
          <a:prstGeom prst="rect">
            <a:avLst/>
          </a:prstGeom>
        </p:spPr>
      </p:pic>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4572000" y="0"/>
            <a:ext cx="4572000" cy="5148263"/>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userDrawn="1"/>
        </p:nvCxnSpPr>
        <p:spPr>
          <a:xfrm>
            <a:off x="457200" y="4754880"/>
            <a:ext cx="4114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369BDCE2-94D5-534D-B42D-6F8F93F0B0F8}"/>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3" name="Footer Placeholder 4">
            <a:extLst>
              <a:ext uri="{FF2B5EF4-FFF2-40B4-BE49-F238E27FC236}">
                <a16:creationId xmlns:a16="http://schemas.microsoft.com/office/drawing/2014/main" id="{2D388BEC-A50C-6541-8738-5FE9F35B6A5C}"/>
              </a:ext>
            </a:extLst>
          </p:cNvPr>
          <p:cNvSpPr>
            <a:spLocks noGrp="1"/>
          </p:cNvSpPr>
          <p:nvPr>
            <p:ph type="ftr" sz="quarter" idx="11"/>
          </p:nvPr>
        </p:nvSpPr>
        <p:spPr>
          <a:xfrm>
            <a:off x="3660889" y="4906484"/>
            <a:ext cx="4568711" cy="99531"/>
          </a:xfrm>
        </p:spPr>
        <p:txBody>
          <a:bodyPr/>
          <a:lstStyle>
            <a:lvl1pPr>
              <a:defRPr b="0">
                <a:solidFill>
                  <a:schemeClr val="bg2">
                    <a:lumMod val="90000"/>
                  </a:schemeClr>
                </a:solidFill>
              </a:defRPr>
            </a:lvl1pPr>
          </a:lstStyle>
          <a:p>
            <a:r>
              <a:rPr lang="en-US" b="1" dirty="0">
                <a:solidFill>
                  <a:schemeClr val="bg2"/>
                </a:solidFill>
              </a:rPr>
              <a:t>RESTRICTED</a:t>
            </a:r>
            <a:r>
              <a:rPr lang="en-US" b="1" dirty="0"/>
              <a:t>      </a:t>
            </a:r>
            <a:r>
              <a:rPr lang="en-US" dirty="0"/>
              <a:t>-    For limited Apervita internal use only - Do Not Distribute.   |   © 2019 Apervita, Inc. All Rights Reserved.</a:t>
            </a:r>
          </a:p>
        </p:txBody>
      </p:sp>
      <p:sp>
        <p:nvSpPr>
          <p:cNvPr id="14" name="Title 1">
            <a:extLst>
              <a:ext uri="{FF2B5EF4-FFF2-40B4-BE49-F238E27FC236}">
                <a16:creationId xmlns:a16="http://schemas.microsoft.com/office/drawing/2014/main" id="{D2711778-A15B-BB45-963A-68ADA3B718B9}"/>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394F861-5029-F24B-B463-499F344B2F55}"/>
              </a:ext>
            </a:extLst>
          </p:cNvPr>
          <p:cNvSpPr>
            <a:spLocks noGrp="1"/>
          </p:cNvSpPr>
          <p:nvPr>
            <p:ph type="subTitle" idx="1"/>
          </p:nvPr>
        </p:nvSpPr>
        <p:spPr>
          <a:xfrm>
            <a:off x="457200" y="3145536"/>
            <a:ext cx="3886200" cy="640080"/>
          </a:xfrm>
        </p:spPr>
        <p:txBody>
          <a:bodyPr anchor="t" anchorCtr="0">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481607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_Math_with_Tex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37E165-2825-2F43-B0B9-EF6EC0A58E9D}"/>
              </a:ext>
            </a:extLst>
          </p:cNvPr>
          <p:cNvPicPr>
            <a:picLocks noChangeAspect="1"/>
          </p:cNvPicPr>
          <p:nvPr userDrawn="1"/>
        </p:nvPicPr>
        <p:blipFill>
          <a:blip r:embed="rId2"/>
          <a:stretch>
            <a:fillRect/>
          </a:stretch>
        </p:blipFill>
        <p:spPr>
          <a:xfrm>
            <a:off x="0" y="2381"/>
            <a:ext cx="9144000" cy="5143500"/>
          </a:xfrm>
          <a:prstGeom prst="rect">
            <a:avLst/>
          </a:prstGeom>
        </p:spPr>
      </p:pic>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5256" y="166685"/>
            <a:ext cx="1930842" cy="859536"/>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4572000" y="1"/>
            <a:ext cx="4572000" cy="5148263"/>
          </a:xfrm>
          <a:solidFill>
            <a:schemeClr val="bg1"/>
          </a:solidFill>
        </p:spPr>
        <p:txBody>
          <a:bodyPr lIns="228600" tIns="457200" rIns="457200" bIns="45720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7D2F8B-B15D-A04E-96E7-32ADB171904A}"/>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1" name="Footer Placeholder 4">
            <a:extLst>
              <a:ext uri="{FF2B5EF4-FFF2-40B4-BE49-F238E27FC236}">
                <a16:creationId xmlns:a16="http://schemas.microsoft.com/office/drawing/2014/main" id="{A401F2DB-5870-1C42-866A-25D72061E267}"/>
              </a:ext>
            </a:extLst>
          </p:cNvPr>
          <p:cNvSpPr txBox="1">
            <a:spLocks/>
          </p:cNvSpPr>
          <p:nvPr userDrawn="1"/>
        </p:nvSpPr>
        <p:spPr>
          <a:xfrm>
            <a:off x="3654311" y="4906484"/>
            <a:ext cx="4575289" cy="99531"/>
          </a:xfrm>
          <a:prstGeom prst="rect">
            <a:avLst/>
          </a:prstGeom>
        </p:spPr>
        <p:txBody>
          <a:bodyPr vert="horz" lIns="0" tIns="0" rIns="0" bIns="0" rtlCol="0" anchor="t" anchorCtr="0"/>
          <a:lstStyle>
            <a:defPPr marR="0" lvl="0" algn="l" rtl="0">
              <a:lnSpc>
                <a:spcPct val="100000"/>
              </a:lnSpc>
              <a:spcBef>
                <a:spcPts val="0"/>
              </a:spcBef>
              <a:spcAft>
                <a:spcPts val="0"/>
              </a:spcAft>
            </a:defPPr>
            <a:lvl1pPr marR="0" lvl="0" algn="r" rtl="0">
              <a:lnSpc>
                <a:spcPts val="800"/>
              </a:lnSpc>
              <a:spcBef>
                <a:spcPts val="0"/>
              </a:spcBef>
              <a:spcAft>
                <a:spcPts val="0"/>
              </a:spcAft>
              <a:buClr>
                <a:srgbClr val="000000"/>
              </a:buClr>
              <a:buFont typeface="Arial"/>
              <a:defRPr sz="600" b="0"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2">
                    <a:lumMod val="90000"/>
                  </a:schemeClr>
                </a:solidFill>
              </a:rPr>
              <a:t>RESTRICTED      </a:t>
            </a:r>
            <a:r>
              <a:rPr lang="en-US" dirty="0">
                <a:solidFill>
                  <a:schemeClr val="bg2">
                    <a:lumMod val="90000"/>
                  </a:schemeClr>
                </a:solidFill>
              </a:rPr>
              <a:t>-    For limited Apervita internal use only - Do Not Distribute.   |   © 2019 Apervita, Inc. All Rights Reserved.</a:t>
            </a:r>
          </a:p>
        </p:txBody>
      </p:sp>
      <p:sp>
        <p:nvSpPr>
          <p:cNvPr id="13" name="Title 1">
            <a:extLst>
              <a:ext uri="{FF2B5EF4-FFF2-40B4-BE49-F238E27FC236}">
                <a16:creationId xmlns:a16="http://schemas.microsoft.com/office/drawing/2014/main" id="{E6B9B00D-EE16-534D-A5AF-E5CE400B26FC}"/>
              </a:ext>
            </a:extLst>
          </p:cNvPr>
          <p:cNvSpPr>
            <a:spLocks noGrp="1"/>
          </p:cNvSpPr>
          <p:nvPr>
            <p:ph type="ctrTitle"/>
          </p:nvPr>
        </p:nvSpPr>
        <p:spPr>
          <a:xfrm>
            <a:off x="457200" y="2560320"/>
            <a:ext cx="3886200" cy="484632"/>
          </a:xfrm>
        </p:spPr>
        <p:txBody>
          <a:bodyPr anchor="t" anchorCtr="0"/>
          <a:lstStyle>
            <a:lvl1pPr algn="l">
              <a:defRPr sz="1800" baseline="0">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9717F4F3-4473-C647-8332-BCF008907E51}"/>
              </a:ext>
            </a:extLst>
          </p:cNvPr>
          <p:cNvSpPr>
            <a:spLocks noGrp="1"/>
          </p:cNvSpPr>
          <p:nvPr>
            <p:ph type="subTitle" idx="1"/>
          </p:nvPr>
        </p:nvSpPr>
        <p:spPr>
          <a:xfrm>
            <a:off x="457200" y="3145536"/>
            <a:ext cx="3886200" cy="640080"/>
          </a:xfrm>
        </p:spPr>
        <p:txBody>
          <a:bodyPr>
            <a:noAutofit/>
          </a:bodyPr>
          <a:lstStyle>
            <a:lvl1pPr marL="0" indent="0" algn="l">
              <a:lnSpc>
                <a:spcPts val="1800"/>
              </a:lnSpc>
              <a:buNone/>
              <a:defRPr sz="1600" baseline="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001498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76757ACA-0C99-964A-B40B-4B9F10E20945}"/>
              </a:ext>
            </a:extLst>
          </p:cNvPr>
          <p:cNvSpPr>
            <a:spLocks noGrp="1"/>
          </p:cNvSpPr>
          <p:nvPr>
            <p:ph type="title"/>
          </p:nvPr>
        </p:nvSpPr>
        <p:spPr>
          <a:xfrm>
            <a:off x="457200" y="392301"/>
            <a:ext cx="8229600" cy="231264"/>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372CC619-6807-4249-81F5-D5BFFD76913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Tree>
    <p:extLst>
      <p:ext uri="{BB962C8B-B14F-4D97-AF65-F5344CB8AC3E}">
        <p14:creationId xmlns:p14="http://schemas.microsoft.com/office/powerpoint/2010/main" val="1809311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96EE47-EE02-E94F-8492-34F52BBD3D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935366" cy="5148263"/>
          </a:xfrm>
          <a:prstGeom prst="rect">
            <a:avLst/>
          </a:prstGeom>
        </p:spPr>
      </p:pic>
      <p:sp>
        <p:nvSpPr>
          <p:cNvPr id="2" name="Title 1">
            <a:extLst>
              <a:ext uri="{FF2B5EF4-FFF2-40B4-BE49-F238E27FC236}">
                <a16:creationId xmlns:a16="http://schemas.microsoft.com/office/drawing/2014/main" id="{2D8A5AC0-C9F8-B147-B357-C2FBD8F24BC3}"/>
              </a:ext>
            </a:extLst>
          </p:cNvPr>
          <p:cNvSpPr>
            <a:spLocks noGrp="1"/>
          </p:cNvSpPr>
          <p:nvPr>
            <p:ph type="title"/>
          </p:nvPr>
        </p:nvSpPr>
        <p:spPr>
          <a:xfrm>
            <a:off x="2286000" y="392301"/>
            <a:ext cx="6400800" cy="231264"/>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0A48FCD6-3003-B74D-B781-89E154FDD18D}"/>
              </a:ext>
            </a:extLst>
          </p:cNvPr>
          <p:cNvSpPr>
            <a:spLocks noGrp="1"/>
          </p:cNvSpPr>
          <p:nvPr>
            <p:ph type="ftr" sz="quarter" idx="10"/>
          </p:nvPr>
        </p:nvSpPr>
        <p:spPr/>
        <p:txBody>
          <a:bodyPr/>
          <a:lstStyle>
            <a:lvl1pPr>
              <a:defRPr/>
            </a:lvl1pPr>
          </a:lstStyle>
          <a:p>
            <a:r>
              <a:rPr lang="en-US" b="1"/>
              <a:t>CONFIDENTIAL</a:t>
            </a:r>
            <a:r>
              <a:rPr lang="en-US"/>
              <a:t> – For internal Apervita use only.   |   © 2020 Apervita, Inc. All Rights Reserved.</a:t>
            </a:r>
          </a:p>
        </p:txBody>
      </p:sp>
      <p:sp>
        <p:nvSpPr>
          <p:cNvPr id="4" name="Slide Number Placeholder 3">
            <a:extLst>
              <a:ext uri="{FF2B5EF4-FFF2-40B4-BE49-F238E27FC236}">
                <a16:creationId xmlns:a16="http://schemas.microsoft.com/office/drawing/2014/main" id="{E9F98AA6-588A-544B-9C42-D086A94FE51F}"/>
              </a:ext>
            </a:extLst>
          </p:cNvPr>
          <p:cNvSpPr>
            <a:spLocks noGrp="1"/>
          </p:cNvSpPr>
          <p:nvPr>
            <p:ph type="sldNum" sz="quarter" idx="11"/>
          </p:nvPr>
        </p:nvSpPr>
        <p:spPr/>
        <p:txBody>
          <a:bodyPr/>
          <a:lstStyle/>
          <a:p>
            <a:fld id="{B0DEC3D4-E482-0D42-B189-85CD88CF4C3C}" type="slidenum">
              <a:rPr lang="en-US" smtClean="0"/>
              <a:pPr/>
              <a:t>‹#›</a:t>
            </a:fld>
            <a:endParaRPr lang="en-US"/>
          </a:p>
        </p:txBody>
      </p:sp>
      <p:pic>
        <p:nvPicPr>
          <p:cNvPr id="9" name="Picture 8">
            <a:extLst>
              <a:ext uri="{FF2B5EF4-FFF2-40B4-BE49-F238E27FC236}">
                <a16:creationId xmlns:a16="http://schemas.microsoft.com/office/drawing/2014/main" id="{03565A6D-91E2-4941-B7AE-7D4D09D616CA}"/>
              </a:ext>
            </a:extLst>
          </p:cNvPr>
          <p:cNvPicPr>
            <a:picLocks noChangeAspect="1"/>
          </p:cNvPicPr>
          <p:nvPr userDrawn="1"/>
        </p:nvPicPr>
        <p:blipFill>
          <a:blip r:embed="rId3"/>
          <a:stretch>
            <a:fillRect/>
          </a:stretch>
        </p:blipFill>
        <p:spPr>
          <a:xfrm>
            <a:off x="457200" y="4837367"/>
            <a:ext cx="1324416" cy="310896"/>
          </a:xfrm>
          <a:prstGeom prst="rect">
            <a:avLst/>
          </a:prstGeom>
        </p:spPr>
      </p:pic>
      <p:cxnSp>
        <p:nvCxnSpPr>
          <p:cNvPr id="10" name="Straight Connector 9">
            <a:extLst>
              <a:ext uri="{FF2B5EF4-FFF2-40B4-BE49-F238E27FC236}">
                <a16:creationId xmlns:a16="http://schemas.microsoft.com/office/drawing/2014/main" id="{18F4CA19-A52D-894C-B445-6EB10B3365C0}"/>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able Placeholder 14">
            <a:extLst>
              <a:ext uri="{FF2B5EF4-FFF2-40B4-BE49-F238E27FC236}">
                <a16:creationId xmlns:a16="http://schemas.microsoft.com/office/drawing/2014/main" id="{2FF69287-7043-D045-9D71-39F73C348A8C}"/>
              </a:ext>
            </a:extLst>
          </p:cNvPr>
          <p:cNvSpPr>
            <a:spLocks noGrp="1"/>
          </p:cNvSpPr>
          <p:nvPr>
            <p:ph type="tbl" sz="quarter" idx="17"/>
          </p:nvPr>
        </p:nvSpPr>
        <p:spPr>
          <a:xfrm>
            <a:off x="2286000" y="685800"/>
            <a:ext cx="6400800" cy="3959352"/>
          </a:xfrm>
        </p:spPr>
        <p:txBody>
          <a:bodyPr>
            <a:normAutofit/>
          </a:bodyPr>
          <a:lstStyle>
            <a:lvl1pPr>
              <a:defRPr sz="1200">
                <a:solidFill>
                  <a:schemeClr val="accent1"/>
                </a:solidFill>
              </a:defRPr>
            </a:lvl1pPr>
          </a:lstStyle>
          <a:p>
            <a:r>
              <a:rPr lang="en-US"/>
              <a:t>Click icon to add table</a:t>
            </a:r>
          </a:p>
        </p:txBody>
      </p:sp>
    </p:spTree>
    <p:extLst>
      <p:ext uri="{BB962C8B-B14F-4D97-AF65-F5344CB8AC3E}">
        <p14:creationId xmlns:p14="http://schemas.microsoft.com/office/powerpoint/2010/main" val="37266787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_Subhead_Content_Dar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79679D-C8F3-FE4F-9D0B-2C2F34BDB01D}"/>
              </a:ext>
            </a:extLst>
          </p:cNvPr>
          <p:cNvPicPr>
            <a:picLocks noChangeAspect="1"/>
          </p:cNvPicPr>
          <p:nvPr userDrawn="1"/>
        </p:nvPicPr>
        <p:blipFill>
          <a:blip r:embed="rId2"/>
          <a:stretch>
            <a:fillRect/>
          </a:stretch>
        </p:blipFill>
        <p:spPr>
          <a:xfrm>
            <a:off x="0" y="191"/>
            <a:ext cx="9144000" cy="5148072"/>
          </a:xfrm>
          <a:prstGeom prst="rect">
            <a:avLst/>
          </a:prstGeom>
        </p:spPr>
      </p:pic>
      <p:sp>
        <p:nvSpPr>
          <p:cNvPr id="7" name="Content Placeholder 6">
            <a:extLst>
              <a:ext uri="{FF2B5EF4-FFF2-40B4-BE49-F238E27FC236}">
                <a16:creationId xmlns:a16="http://schemas.microsoft.com/office/drawing/2014/main" id="{A0B0AE44-F1A1-5C43-8D93-24ED8C5B8B96}"/>
              </a:ext>
            </a:extLst>
          </p:cNvPr>
          <p:cNvSpPr>
            <a:spLocks noGrp="1"/>
          </p:cNvSpPr>
          <p:nvPr>
            <p:ph sz="quarter" idx="15"/>
          </p:nvPr>
        </p:nvSpPr>
        <p:spPr>
          <a:xfrm>
            <a:off x="457200" y="1005840"/>
            <a:ext cx="8229600" cy="3657600"/>
          </a:xfrm>
        </p:spPr>
        <p:txBody>
          <a:bodyPr/>
          <a:lstStyle>
            <a:lvl1pPr>
              <a:buClr>
                <a:srgbClr val="00B0F0"/>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8F58F2C7-468C-CA47-997A-859B15C1EAF8}"/>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A9B9C2F8-DA58-4347-9DFC-4BE4F01A3A00}"/>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8B618C4D-021F-1A4D-B9FE-00607787E774}"/>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pic>
        <p:nvPicPr>
          <p:cNvPr id="16" name="Picture 15">
            <a:extLst>
              <a:ext uri="{FF2B5EF4-FFF2-40B4-BE49-F238E27FC236}">
                <a16:creationId xmlns:a16="http://schemas.microsoft.com/office/drawing/2014/main" id="{87DBA174-CD7F-554B-91F4-600CA2789CA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1" y="4837367"/>
            <a:ext cx="1367942" cy="310896"/>
          </a:xfrm>
          <a:prstGeom prst="rect">
            <a:avLst/>
          </a:prstGeom>
        </p:spPr>
      </p:pic>
      <p:sp>
        <p:nvSpPr>
          <p:cNvPr id="18" name="Footer Placeholder 4">
            <a:extLst>
              <a:ext uri="{FF2B5EF4-FFF2-40B4-BE49-F238E27FC236}">
                <a16:creationId xmlns:a16="http://schemas.microsoft.com/office/drawing/2014/main" id="{E4953E32-4464-6849-841F-06FFBB8349FA}"/>
              </a:ext>
            </a:extLst>
          </p:cNvPr>
          <p:cNvSpPr>
            <a:spLocks noGrp="1"/>
          </p:cNvSpPr>
          <p:nvPr>
            <p:ph type="ftr" sz="quarter" idx="11"/>
          </p:nvPr>
        </p:nvSpPr>
        <p:spPr>
          <a:xfrm>
            <a:off x="3654311" y="4906484"/>
            <a:ext cx="4575289" cy="99531"/>
          </a:xfrm>
        </p:spPr>
        <p:txBody>
          <a:bodyPr/>
          <a:lstStyle>
            <a:lvl1pPr>
              <a:defRPr>
                <a:solidFill>
                  <a:schemeClr val="accent5">
                    <a:lumMod val="60000"/>
                    <a:lumOff val="40000"/>
                  </a:schemeClr>
                </a:solidFill>
              </a:defRPr>
            </a:lvl1pPr>
          </a:lstStyle>
          <a:p>
            <a:r>
              <a:rPr lang="en-US" b="1" dirty="0"/>
              <a:t>RESTRICTED </a:t>
            </a:r>
            <a:r>
              <a:rPr lang="en-US" dirty="0"/>
              <a:t>- For limited Apervita internal use only - Do Not Distribute.   |   © 2019 Apervita, Inc. All Rights Reserved.</a:t>
            </a:r>
          </a:p>
        </p:txBody>
      </p:sp>
      <p:sp>
        <p:nvSpPr>
          <p:cNvPr id="19" name="Slide Number Placeholder 5">
            <a:extLst>
              <a:ext uri="{FF2B5EF4-FFF2-40B4-BE49-F238E27FC236}">
                <a16:creationId xmlns:a16="http://schemas.microsoft.com/office/drawing/2014/main" id="{C72AA147-7583-3543-8C5A-3A59EDC1EFB2}"/>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solidFill>
                  <a:schemeClr val="bg2"/>
                </a:solidFill>
              </a:rPr>
              <a:pPr/>
              <a:t>‹#›</a:t>
            </a:fld>
            <a:endParaRPr lang="en-US" sz="600" dirty="0">
              <a:solidFill>
                <a:schemeClr val="bg2"/>
              </a:solidFill>
            </a:endParaRPr>
          </a:p>
        </p:txBody>
      </p:sp>
    </p:spTree>
    <p:extLst>
      <p:ext uri="{BB962C8B-B14F-4D97-AF65-F5344CB8AC3E}">
        <p14:creationId xmlns:p14="http://schemas.microsoft.com/office/powerpoint/2010/main" val="14696164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_Subhead_Conten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521849"/>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457200" y="100584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F9751746-EB07-4843-8CAC-19FE254F9DE6}"/>
              </a:ext>
            </a:extLst>
          </p:cNvPr>
          <p:cNvSpPr>
            <a:spLocks noGrp="1"/>
          </p:cNvSpPr>
          <p:nvPr>
            <p:ph type="title"/>
          </p:nvPr>
        </p:nvSpPr>
        <p:spPr>
          <a:xfrm>
            <a:off x="457200" y="226048"/>
            <a:ext cx="8229600" cy="228600"/>
          </a:xfrm>
          <a:prstGeom prst="rect">
            <a:avLst/>
          </a:prstGeom>
        </p:spPr>
        <p:txBody>
          <a:bodyPr vert="horz" lIns="0" tIns="0" rIns="0" bIns="0" rtlCol="0" anchor="t" anchorCtr="0">
            <a:noAutofit/>
          </a:bodyPr>
          <a:lstStyle/>
          <a:p>
            <a:r>
              <a:rPr lang="en-US" dirty="0"/>
              <a:t>Click to edit Master title style</a:t>
            </a:r>
          </a:p>
        </p:txBody>
      </p:sp>
      <p:sp>
        <p:nvSpPr>
          <p:cNvPr id="8" name="Slide Number Placeholder 5">
            <a:extLst>
              <a:ext uri="{FF2B5EF4-FFF2-40B4-BE49-F238E27FC236}">
                <a16:creationId xmlns:a16="http://schemas.microsoft.com/office/drawing/2014/main" id="{5ECD89F1-C5AB-094D-A73F-1251A5862E7F}"/>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Footer Placeholder 4">
            <a:extLst>
              <a:ext uri="{FF2B5EF4-FFF2-40B4-BE49-F238E27FC236}">
                <a16:creationId xmlns:a16="http://schemas.microsoft.com/office/drawing/2014/main" id="{A8D0FD9C-4CCC-8146-BE25-2A83FCCC1C0C}"/>
              </a:ext>
            </a:extLst>
          </p:cNvPr>
          <p:cNvSpPr>
            <a:spLocks noGrp="1"/>
          </p:cNvSpPr>
          <p:nvPr>
            <p:ph type="ftr" sz="quarter" idx="11"/>
          </p:nvPr>
        </p:nvSpPr>
        <p:spPr>
          <a:xfrm>
            <a:off x="3654311" y="4906484"/>
            <a:ext cx="4575289" cy="99531"/>
          </a:xfrm>
        </p:spPr>
        <p:txBody>
          <a:bodyPr/>
          <a:lstStyle>
            <a:lvl1pPr>
              <a:defRPr b="0">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Tree>
    <p:extLst>
      <p:ext uri="{BB962C8B-B14F-4D97-AF65-F5344CB8AC3E}">
        <p14:creationId xmlns:p14="http://schemas.microsoft.com/office/powerpoint/2010/main" val="8968225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_Subhead_Content_Gra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3EE8E4-E122-214B-BBC5-2D9805F9CB1B}"/>
              </a:ext>
            </a:extLst>
          </p:cNvPr>
          <p:cNvPicPr>
            <a:picLocks noChangeAspect="1"/>
          </p:cNvPicPr>
          <p:nvPr userDrawn="1"/>
        </p:nvPicPr>
        <p:blipFill>
          <a:blip r:embed="rId2">
            <a:alphaModFix amt="80000"/>
          </a:blip>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7" name="Content Placeholder 6">
            <a:extLst>
              <a:ext uri="{FF2B5EF4-FFF2-40B4-BE49-F238E27FC236}">
                <a16:creationId xmlns:a16="http://schemas.microsoft.com/office/drawing/2014/main" id="{0A659125-50FF-634E-AABA-C97D88D819D8}"/>
              </a:ext>
            </a:extLst>
          </p:cNvPr>
          <p:cNvSpPr>
            <a:spLocks noGrp="1"/>
          </p:cNvSpPr>
          <p:nvPr>
            <p:ph sz="quarter" idx="16"/>
          </p:nvPr>
        </p:nvSpPr>
        <p:spPr>
          <a:xfrm>
            <a:off x="457200" y="1009904"/>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a:extLst>
              <a:ext uri="{FF2B5EF4-FFF2-40B4-BE49-F238E27FC236}">
                <a16:creationId xmlns:a16="http://schemas.microsoft.com/office/drawing/2014/main" id="{55E748C7-D11D-8C40-9E43-CED737B180DA}"/>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3" name="Subtitle 2">
            <a:extLst>
              <a:ext uri="{FF2B5EF4-FFF2-40B4-BE49-F238E27FC236}">
                <a16:creationId xmlns:a16="http://schemas.microsoft.com/office/drawing/2014/main" id="{935E585B-D105-BE49-ABB0-ACB5AD49877A}"/>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pic>
        <p:nvPicPr>
          <p:cNvPr id="14" name="Picture 13">
            <a:extLst>
              <a:ext uri="{FF2B5EF4-FFF2-40B4-BE49-F238E27FC236}">
                <a16:creationId xmlns:a16="http://schemas.microsoft.com/office/drawing/2014/main" id="{5B9B4D3D-C89B-F04C-814E-AE628087B3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 y="4837367"/>
            <a:ext cx="1324416" cy="310896"/>
          </a:xfrm>
          <a:prstGeom prst="rect">
            <a:avLst/>
          </a:prstGeom>
        </p:spPr>
      </p:pic>
      <p:sp>
        <p:nvSpPr>
          <p:cNvPr id="15" name="Slide Number Placeholder 5">
            <a:extLst>
              <a:ext uri="{FF2B5EF4-FFF2-40B4-BE49-F238E27FC236}">
                <a16:creationId xmlns:a16="http://schemas.microsoft.com/office/drawing/2014/main" id="{90394CF0-3A72-FB4D-854C-E6B863CFD331}"/>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cxnSp>
        <p:nvCxnSpPr>
          <p:cNvPr id="10" name="Straight Connector 9">
            <a:extLst>
              <a:ext uri="{FF2B5EF4-FFF2-40B4-BE49-F238E27FC236}">
                <a16:creationId xmlns:a16="http://schemas.microsoft.com/office/drawing/2014/main" id="{BA682C25-B324-A54C-8103-6841DC199BFF}"/>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682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_Subhead_Content_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3C5100-8FE4-0543-B276-00D30C2B2E49}"/>
              </a:ext>
            </a:extLst>
          </p:cNvPr>
          <p:cNvPicPr>
            <a:picLocks noChangeAspect="1"/>
          </p:cNvPicPr>
          <p:nvPr userDrawn="1"/>
        </p:nvPicPr>
        <p:blipFill>
          <a:blip r:embed="rId2"/>
          <a:stretch>
            <a:fillRect/>
          </a:stretch>
        </p:blipFill>
        <p:spPr>
          <a:xfrm>
            <a:off x="0" y="0"/>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1">
                    <a:lumMod val="60000"/>
                    <a:lumOff val="40000"/>
                  </a:schemeClr>
                </a:solidFill>
              </a:defRPr>
            </a:lvl1pPr>
          </a:lstStyle>
          <a:p>
            <a:r>
              <a:rPr lang="en-US" b="1" dirty="0"/>
              <a:t>RESTRICTED </a:t>
            </a:r>
            <a:r>
              <a:rPr lang="en-US" dirty="0"/>
              <a:t>- For limited Apervita internal use only - Do Not Distribute.   |   © 2019 Apervita, Inc. All Rights Reserved.</a:t>
            </a:r>
          </a:p>
        </p:txBody>
      </p:sp>
      <p:pic>
        <p:nvPicPr>
          <p:cNvPr id="10" name="Picture 9">
            <a:extLst>
              <a:ext uri="{FF2B5EF4-FFF2-40B4-BE49-F238E27FC236}">
                <a16:creationId xmlns:a16="http://schemas.microsoft.com/office/drawing/2014/main" id="{B301C77A-1644-0749-980D-89A41039B16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1" y="4837367"/>
            <a:ext cx="1367942" cy="310896"/>
          </a:xfrm>
          <a:prstGeom prst="rect">
            <a:avLst/>
          </a:prstGeom>
        </p:spPr>
      </p:pic>
      <p:sp>
        <p:nvSpPr>
          <p:cNvPr id="7" name="Content Placeholder 6">
            <a:extLst>
              <a:ext uri="{FF2B5EF4-FFF2-40B4-BE49-F238E27FC236}">
                <a16:creationId xmlns:a16="http://schemas.microsoft.com/office/drawing/2014/main" id="{1B884D67-BE68-8C43-8096-AEE7B3A4603A}"/>
              </a:ext>
            </a:extLst>
          </p:cNvPr>
          <p:cNvSpPr>
            <a:spLocks noGrp="1"/>
          </p:cNvSpPr>
          <p:nvPr>
            <p:ph sz="quarter" idx="15"/>
          </p:nvPr>
        </p:nvSpPr>
        <p:spPr>
          <a:xfrm>
            <a:off x="457200" y="1005840"/>
            <a:ext cx="8229600" cy="3657600"/>
          </a:xfrm>
        </p:spPr>
        <p:txBody>
          <a:bodyPr/>
          <a:lstStyle>
            <a:lvl1pP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156BE3A-0005-884C-B536-966CED438E9D}"/>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69C6395D-7220-C049-8B75-46EEBF96C13E}"/>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B62E75E5-866B-A44F-8861-EC576E54C129}"/>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bg2"/>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5" name="Slide Number Placeholder 5">
            <a:extLst>
              <a:ext uri="{FF2B5EF4-FFF2-40B4-BE49-F238E27FC236}">
                <a16:creationId xmlns:a16="http://schemas.microsoft.com/office/drawing/2014/main" id="{A51900D9-9F74-A24D-A1F2-5970F88CC32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solidFill>
                  <a:schemeClr val="bg2"/>
                </a:solidFill>
              </a:rPr>
              <a:pPr/>
              <a:t>‹#›</a:t>
            </a:fld>
            <a:endParaRPr lang="en-US" sz="600" dirty="0">
              <a:solidFill>
                <a:schemeClr val="bg2"/>
              </a:solidFill>
            </a:endParaRPr>
          </a:p>
        </p:txBody>
      </p:sp>
    </p:spTree>
    <p:extLst>
      <p:ext uri="{BB962C8B-B14F-4D97-AF65-F5344CB8AC3E}">
        <p14:creationId xmlns:p14="http://schemas.microsoft.com/office/powerpoint/2010/main" val="5485004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005840"/>
            <a:ext cx="4005263"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005840"/>
            <a:ext cx="4005262"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Tree>
    <p:extLst>
      <p:ext uri="{BB962C8B-B14F-4D97-AF65-F5344CB8AC3E}">
        <p14:creationId xmlns:p14="http://schemas.microsoft.com/office/powerpoint/2010/main" val="26607709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lumns_Separate_w-Body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737360"/>
            <a:ext cx="4005263" cy="2930144"/>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1737360"/>
            <a:ext cx="4005262"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0" y="1005840"/>
            <a:ext cx="8229599"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4090126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Columns_Separate_Pro-C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0" y="2103120"/>
            <a:ext cx="4005263" cy="256032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4681539" y="2103121"/>
            <a:ext cx="4005262" cy="256032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199" y="1005840"/>
            <a:ext cx="8229599" cy="731520"/>
          </a:xfrm>
          <a:solidFill>
            <a:schemeClr val="accent5"/>
          </a:solidFill>
        </p:spPr>
        <p:txBody>
          <a:bodyPr lIns="118872" tIns="45720" rIns="118872" bIns="45720" anchor="ctr" anchorCtr="0">
            <a:normAutofit/>
          </a:bodyPr>
          <a:lstStyle>
            <a:lvl1pPr marL="0" indent="0" algn="ctr">
              <a:spcBef>
                <a:spcPts val="0"/>
              </a:spcBef>
              <a:buNone/>
              <a:defRPr sz="1400" b="1" baseline="0">
                <a:solidFill>
                  <a:schemeClr val="bg1"/>
                </a:solidFill>
              </a:defRPr>
            </a:lvl1pPr>
          </a:lstStyle>
          <a:p>
            <a:pPr lvl="0"/>
            <a:r>
              <a:rPr lang="en-US"/>
              <a:t>Click to edit Master text styles</a:t>
            </a:r>
          </a:p>
        </p:txBody>
      </p:sp>
      <p:sp>
        <p:nvSpPr>
          <p:cNvPr id="13" name="Content Placeholder 11">
            <a:extLst>
              <a:ext uri="{FF2B5EF4-FFF2-40B4-BE49-F238E27FC236}">
                <a16:creationId xmlns:a16="http://schemas.microsoft.com/office/drawing/2014/main" id="{1303BDC8-B244-6A49-A87E-D9079B9844A3}"/>
              </a:ext>
            </a:extLst>
          </p:cNvPr>
          <p:cNvSpPr>
            <a:spLocks noGrp="1"/>
          </p:cNvSpPr>
          <p:nvPr>
            <p:ph sz="quarter" idx="23"/>
          </p:nvPr>
        </p:nvSpPr>
        <p:spPr>
          <a:xfrm>
            <a:off x="457198" y="1737360"/>
            <a:ext cx="4114800" cy="365760"/>
          </a:xfrm>
          <a:solidFill>
            <a:schemeClr val="accent6"/>
          </a:solidFill>
        </p:spPr>
        <p:txBody>
          <a:bodyPr lIns="45720" tIns="45720" rIns="118872" bIns="45720" anchor="ctr" anchorCtr="0">
            <a:noAutofit/>
          </a:bodyPr>
          <a:lstStyle>
            <a:lvl1pPr marL="0" indent="0" algn="ctr">
              <a:spcBef>
                <a:spcPts val="0"/>
              </a:spcBef>
              <a:buNone/>
              <a:defRPr sz="1300" b="1" baseline="0">
                <a:solidFill>
                  <a:schemeClr val="bg1"/>
                </a:solidFill>
              </a:defRPr>
            </a:lvl1pPr>
          </a:lstStyle>
          <a:p>
            <a:pPr lvl="0"/>
            <a:r>
              <a:rPr lang="en-US"/>
              <a:t>Click to edit Master text styles</a:t>
            </a:r>
          </a:p>
        </p:txBody>
      </p:sp>
      <p:sp>
        <p:nvSpPr>
          <p:cNvPr id="15" name="Content Placeholder 11">
            <a:extLst>
              <a:ext uri="{FF2B5EF4-FFF2-40B4-BE49-F238E27FC236}">
                <a16:creationId xmlns:a16="http://schemas.microsoft.com/office/drawing/2014/main" id="{A964DF21-BA65-C74F-A28C-F3D10BE69F01}"/>
              </a:ext>
            </a:extLst>
          </p:cNvPr>
          <p:cNvSpPr>
            <a:spLocks noGrp="1"/>
          </p:cNvSpPr>
          <p:nvPr>
            <p:ph sz="quarter" idx="24"/>
          </p:nvPr>
        </p:nvSpPr>
        <p:spPr>
          <a:xfrm>
            <a:off x="4572000" y="1737360"/>
            <a:ext cx="4114800" cy="365760"/>
          </a:xfrm>
          <a:solidFill>
            <a:schemeClr val="accent4"/>
          </a:solidFill>
        </p:spPr>
        <p:txBody>
          <a:bodyPr lIns="118872" tIns="45720" rIns="45720" bIns="45720" anchor="ctr" anchorCtr="0">
            <a:noAutofit/>
          </a:bodyPr>
          <a:lstStyle>
            <a:lvl1pPr marL="0" indent="0" algn="ctr">
              <a:spcBef>
                <a:spcPts val="0"/>
              </a:spcBef>
              <a:buNone/>
              <a:defRPr sz="1300" b="1"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020782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Columns_Separate">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1877A64-283F-F147-8AEF-7AE25965D5F0}"/>
              </a:ext>
            </a:extLst>
          </p:cNvPr>
          <p:cNvSpPr>
            <a:spLocks noGrp="1"/>
          </p:cNvSpPr>
          <p:nvPr>
            <p:ph sz="quarter" idx="19"/>
          </p:nvPr>
        </p:nvSpPr>
        <p:spPr>
          <a:xfrm>
            <a:off x="457201" y="1005840"/>
            <a:ext cx="258762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8B362E45-3E55-DE44-94A9-3B5CE5DA3F44}"/>
              </a:ext>
            </a:extLst>
          </p:cNvPr>
          <p:cNvSpPr>
            <a:spLocks noGrp="1"/>
          </p:cNvSpPr>
          <p:nvPr>
            <p:ph sz="quarter" idx="20"/>
          </p:nvPr>
        </p:nvSpPr>
        <p:spPr>
          <a:xfrm>
            <a:off x="3282696" y="1005840"/>
            <a:ext cx="2587625"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a:extLst>
              <a:ext uri="{FF2B5EF4-FFF2-40B4-BE49-F238E27FC236}">
                <a16:creationId xmlns:a16="http://schemas.microsoft.com/office/drawing/2014/main" id="{B5CFF488-E554-7344-A0E6-68BBD394C8DD}"/>
              </a:ext>
            </a:extLst>
          </p:cNvPr>
          <p:cNvSpPr>
            <a:spLocks noGrp="1"/>
          </p:cNvSpPr>
          <p:nvPr>
            <p:ph sz="quarter" idx="21"/>
          </p:nvPr>
        </p:nvSpPr>
        <p:spPr>
          <a:xfrm>
            <a:off x="6098984" y="1005840"/>
            <a:ext cx="2587817"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0" name="Title Placeholder 1">
            <a:extLst>
              <a:ext uri="{FF2B5EF4-FFF2-40B4-BE49-F238E27FC236}">
                <a16:creationId xmlns:a16="http://schemas.microsoft.com/office/drawing/2014/main" id="{A825D8F4-83AF-D049-A41F-15313F03E421}"/>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4ABD584-C41D-DE46-B04A-856950242CC2}"/>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Tree>
    <p:extLst>
      <p:ext uri="{BB962C8B-B14F-4D97-AF65-F5344CB8AC3E}">
        <p14:creationId xmlns:p14="http://schemas.microsoft.com/office/powerpoint/2010/main" val="19739189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Columns_Separate_w-Body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FF0FB05F-70A0-2642-AF37-5663AABED2D3}"/>
              </a:ext>
            </a:extLst>
          </p:cNvPr>
          <p:cNvSpPr>
            <a:spLocks noGrp="1"/>
          </p:cNvSpPr>
          <p:nvPr>
            <p:ph sz="quarter" idx="22"/>
          </p:nvPr>
        </p:nvSpPr>
        <p:spPr>
          <a:xfrm>
            <a:off x="457200" y="1001332"/>
            <a:ext cx="2587752"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
        <p:nvSpPr>
          <p:cNvPr id="13" name="Content Placeholder 12">
            <a:extLst>
              <a:ext uri="{FF2B5EF4-FFF2-40B4-BE49-F238E27FC236}">
                <a16:creationId xmlns:a16="http://schemas.microsoft.com/office/drawing/2014/main" id="{86F69762-26B4-EF49-92EF-EDFB71F73761}"/>
              </a:ext>
            </a:extLst>
          </p:cNvPr>
          <p:cNvSpPr>
            <a:spLocks noGrp="1"/>
          </p:cNvSpPr>
          <p:nvPr>
            <p:ph sz="quarter" idx="19"/>
          </p:nvPr>
        </p:nvSpPr>
        <p:spPr>
          <a:xfrm>
            <a:off x="457201" y="1737360"/>
            <a:ext cx="2587625" cy="2930144"/>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9CECE3A7-D703-FA4D-9B85-2D8C3D9E978D}"/>
              </a:ext>
            </a:extLst>
          </p:cNvPr>
          <p:cNvSpPr>
            <a:spLocks noGrp="1"/>
          </p:cNvSpPr>
          <p:nvPr>
            <p:ph sz="quarter" idx="20"/>
          </p:nvPr>
        </p:nvSpPr>
        <p:spPr>
          <a:xfrm>
            <a:off x="3278189" y="1741424"/>
            <a:ext cx="2587625" cy="2926080"/>
          </a:xfrm>
        </p:spPr>
        <p:txBody>
          <a:bodyPr lIns="91440"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6">
            <a:extLst>
              <a:ext uri="{FF2B5EF4-FFF2-40B4-BE49-F238E27FC236}">
                <a16:creationId xmlns:a16="http://schemas.microsoft.com/office/drawing/2014/main" id="{2F47B3CA-0E3B-7045-8CBE-3F7A78981EED}"/>
              </a:ext>
            </a:extLst>
          </p:cNvPr>
          <p:cNvSpPr>
            <a:spLocks noGrp="1"/>
          </p:cNvSpPr>
          <p:nvPr>
            <p:ph sz="quarter" idx="21"/>
          </p:nvPr>
        </p:nvSpPr>
        <p:spPr>
          <a:xfrm>
            <a:off x="6098984" y="1741424"/>
            <a:ext cx="2587817"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1">
            <a:extLst>
              <a:ext uri="{FF2B5EF4-FFF2-40B4-BE49-F238E27FC236}">
                <a16:creationId xmlns:a16="http://schemas.microsoft.com/office/drawing/2014/main" id="{AFFA2FE1-71C6-3F43-B088-0FEBF4E20779}"/>
              </a:ext>
            </a:extLst>
          </p:cNvPr>
          <p:cNvSpPr>
            <a:spLocks noGrp="1"/>
          </p:cNvSpPr>
          <p:nvPr>
            <p:ph sz="quarter" idx="23"/>
          </p:nvPr>
        </p:nvSpPr>
        <p:spPr>
          <a:xfrm>
            <a:off x="3278124" y="1001332"/>
            <a:ext cx="2587752"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
        <p:nvSpPr>
          <p:cNvPr id="18" name="Content Placeholder 11">
            <a:extLst>
              <a:ext uri="{FF2B5EF4-FFF2-40B4-BE49-F238E27FC236}">
                <a16:creationId xmlns:a16="http://schemas.microsoft.com/office/drawing/2014/main" id="{264EA883-A546-CF4C-9A2E-A3FA5E74FCE2}"/>
              </a:ext>
            </a:extLst>
          </p:cNvPr>
          <p:cNvSpPr>
            <a:spLocks noGrp="1"/>
          </p:cNvSpPr>
          <p:nvPr>
            <p:ph sz="quarter" idx="24"/>
          </p:nvPr>
        </p:nvSpPr>
        <p:spPr>
          <a:xfrm>
            <a:off x="6098984" y="1001332"/>
            <a:ext cx="2587752"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14567188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Column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34E883F7-F832-F04B-914D-C00267DDB34C}"/>
              </a:ext>
            </a:extLst>
          </p:cNvPr>
          <p:cNvSpPr>
            <a:spLocks noGrp="1"/>
          </p:cNvSpPr>
          <p:nvPr>
            <p:ph sz="quarter" idx="20"/>
          </p:nvPr>
        </p:nvSpPr>
        <p:spPr>
          <a:xfrm>
            <a:off x="4681538"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774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Divider_Flush_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AE9B79-3A8C-6140-B73B-2B09521444C9}"/>
              </a:ext>
            </a:extLst>
          </p:cNvPr>
          <p:cNvPicPr>
            <a:picLocks noChangeAspect="1"/>
          </p:cNvPicPr>
          <p:nvPr userDrawn="1"/>
        </p:nvPicPr>
        <p:blipFill>
          <a:blip r:embed="rId2"/>
          <a:stretch>
            <a:fillRect/>
          </a:stretch>
        </p:blipFill>
        <p:spPr>
          <a:xfrm>
            <a:off x="0" y="95"/>
            <a:ext cx="9144000" cy="51480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5"/>
          </a:xfrm>
        </p:spPr>
        <p:txBody>
          <a:bodyPr>
            <a:noAutofit/>
          </a:bodyPr>
          <a:lstStyle>
            <a:lvl1pPr marL="0" indent="0" algn="l">
              <a:lnSpc>
                <a:spcPct val="100000"/>
              </a:lnSpc>
              <a:spcBef>
                <a:spcPts val="0"/>
              </a:spcBef>
              <a:buNone/>
              <a:defRPr sz="150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1" y="514501"/>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1293141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0" name="Title Placeholder 1">
            <a:extLst>
              <a:ext uri="{FF2B5EF4-FFF2-40B4-BE49-F238E27FC236}">
                <a16:creationId xmlns:a16="http://schemas.microsoft.com/office/drawing/2014/main" id="{A825D8F4-83AF-D049-A41F-15313F03E421}"/>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4ABD584-C41D-DE46-B04A-856950242CC2}"/>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6" name="Content Placeholder 16">
            <a:extLst>
              <a:ext uri="{FF2B5EF4-FFF2-40B4-BE49-F238E27FC236}">
                <a16:creationId xmlns:a16="http://schemas.microsoft.com/office/drawing/2014/main" id="{0DD1DC34-95D6-D24B-8A72-A4CB6E01B7BD}"/>
              </a:ext>
            </a:extLst>
          </p:cNvPr>
          <p:cNvSpPr>
            <a:spLocks noGrp="1"/>
          </p:cNvSpPr>
          <p:nvPr>
            <p:ph sz="quarter" idx="24"/>
          </p:nvPr>
        </p:nvSpPr>
        <p:spPr>
          <a:xfrm>
            <a:off x="7507223"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6">
            <a:extLst>
              <a:ext uri="{FF2B5EF4-FFF2-40B4-BE49-F238E27FC236}">
                <a16:creationId xmlns:a16="http://schemas.microsoft.com/office/drawing/2014/main" id="{1BB55966-E319-BB4E-854B-6AF59363D892}"/>
              </a:ext>
            </a:extLst>
          </p:cNvPr>
          <p:cNvSpPr>
            <a:spLocks noGrp="1"/>
          </p:cNvSpPr>
          <p:nvPr>
            <p:ph sz="quarter" idx="25"/>
          </p:nvPr>
        </p:nvSpPr>
        <p:spPr>
          <a:xfrm>
            <a:off x="457200"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6">
            <a:extLst>
              <a:ext uri="{FF2B5EF4-FFF2-40B4-BE49-F238E27FC236}">
                <a16:creationId xmlns:a16="http://schemas.microsoft.com/office/drawing/2014/main" id="{2ABB3C1C-C1CF-0043-8FDC-F8E23EEA6469}"/>
              </a:ext>
            </a:extLst>
          </p:cNvPr>
          <p:cNvSpPr>
            <a:spLocks noGrp="1"/>
          </p:cNvSpPr>
          <p:nvPr>
            <p:ph sz="quarter" idx="26"/>
          </p:nvPr>
        </p:nvSpPr>
        <p:spPr>
          <a:xfrm>
            <a:off x="1867205"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6">
            <a:extLst>
              <a:ext uri="{FF2B5EF4-FFF2-40B4-BE49-F238E27FC236}">
                <a16:creationId xmlns:a16="http://schemas.microsoft.com/office/drawing/2014/main" id="{AEE8773B-51B4-4848-9452-105C682048E4}"/>
              </a:ext>
            </a:extLst>
          </p:cNvPr>
          <p:cNvSpPr>
            <a:spLocks noGrp="1"/>
          </p:cNvSpPr>
          <p:nvPr>
            <p:ph sz="quarter" idx="27"/>
          </p:nvPr>
        </p:nvSpPr>
        <p:spPr>
          <a:xfrm>
            <a:off x="3277210"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6">
            <a:extLst>
              <a:ext uri="{FF2B5EF4-FFF2-40B4-BE49-F238E27FC236}">
                <a16:creationId xmlns:a16="http://schemas.microsoft.com/office/drawing/2014/main" id="{D37DBF26-819A-044A-8203-9EF8876D2E59}"/>
              </a:ext>
            </a:extLst>
          </p:cNvPr>
          <p:cNvSpPr>
            <a:spLocks noGrp="1"/>
          </p:cNvSpPr>
          <p:nvPr>
            <p:ph sz="quarter" idx="28"/>
          </p:nvPr>
        </p:nvSpPr>
        <p:spPr>
          <a:xfrm>
            <a:off x="4687215"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6">
            <a:extLst>
              <a:ext uri="{FF2B5EF4-FFF2-40B4-BE49-F238E27FC236}">
                <a16:creationId xmlns:a16="http://schemas.microsoft.com/office/drawing/2014/main" id="{DB68EE0B-1C50-B741-AA70-8E5CD6E074CA}"/>
              </a:ext>
            </a:extLst>
          </p:cNvPr>
          <p:cNvSpPr>
            <a:spLocks noGrp="1"/>
          </p:cNvSpPr>
          <p:nvPr>
            <p:ph sz="quarter" idx="29"/>
          </p:nvPr>
        </p:nvSpPr>
        <p:spPr>
          <a:xfrm>
            <a:off x="6097220" y="1005840"/>
            <a:ext cx="1179576" cy="3657600"/>
          </a:xfrm>
        </p:spPr>
        <p:txBody>
          <a:bodyPr/>
          <a:lstStyle>
            <a:lvl1pPr marL="91440" indent="-91440">
              <a:defRPr sz="1300"/>
            </a:lvl1pPr>
            <a:lvl2pPr marL="182880" indent="-91440">
              <a:defRPr sz="1200"/>
            </a:lvl2pPr>
            <a:lvl3pPr marL="274320" indent="-91440">
              <a:defRPr sz="1100"/>
            </a:lvl3pPr>
            <a:lvl4pPr marL="365760" indent="-91440">
              <a:defRPr sz="1000"/>
            </a:lvl4pPr>
            <a:lvl5pPr marL="457200" indent="-9144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7059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idebars_L-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3986403"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358873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idebars_L-R+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737360"/>
            <a:ext cx="3986403"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737360"/>
            <a:ext cx="1883664"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6803136" y="1737360"/>
            <a:ext cx="1883664" cy="2926080"/>
          </a:xfrm>
        </p:spPr>
        <p:txBody>
          <a:bodyPr t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a:extLst>
              <a:ext uri="{FF2B5EF4-FFF2-40B4-BE49-F238E27FC236}">
                <a16:creationId xmlns:a16="http://schemas.microsoft.com/office/drawing/2014/main" id="{E3805D47-3FD6-6E43-A523-F648E0B3BA4D}"/>
              </a:ext>
            </a:extLst>
          </p:cNvPr>
          <p:cNvSpPr>
            <a:spLocks noGrp="1"/>
          </p:cNvSpPr>
          <p:nvPr>
            <p:ph sz="quarter" idx="22"/>
          </p:nvPr>
        </p:nvSpPr>
        <p:spPr>
          <a:xfrm>
            <a:off x="457199" y="1005840"/>
            <a:ext cx="8229599" cy="731520"/>
          </a:xfrm>
          <a:solidFill>
            <a:srgbClr val="CDEEF9"/>
          </a:solidFill>
        </p:spPr>
        <p:txBody>
          <a:bodyPr lIns="118872" tIns="45720" rIns="118872" bIns="45720" anchor="ctr" anchorCtr="0">
            <a:normAutofit/>
          </a:bodyPr>
          <a:lstStyle>
            <a:lvl1pPr marL="0" indent="0">
              <a:spcBef>
                <a:spcPts val="0"/>
              </a:spcBef>
              <a:buNone/>
              <a:defRPr sz="1400" b="1" baseline="0">
                <a:solidFill>
                  <a:schemeClr val="accent5"/>
                </a:solidFill>
              </a:defRPr>
            </a:lvl1pPr>
          </a:lstStyle>
          <a:p>
            <a:pPr lvl="0"/>
            <a:r>
              <a:rPr lang="en-US"/>
              <a:t>Click to edit Master text styles</a:t>
            </a:r>
          </a:p>
        </p:txBody>
      </p:sp>
      <p:cxnSp>
        <p:nvCxnSpPr>
          <p:cNvPr id="3" name="Straight Connector 2">
            <a:extLst>
              <a:ext uri="{FF2B5EF4-FFF2-40B4-BE49-F238E27FC236}">
                <a16:creationId xmlns:a16="http://schemas.microsoft.com/office/drawing/2014/main" id="{F1997778-490C-A34D-8BC7-93CC56661FDC}"/>
              </a:ext>
            </a:extLst>
          </p:cNvPr>
          <p:cNvCxnSpPr>
            <a:cxnSpLocks/>
          </p:cNvCxnSpPr>
          <p:nvPr userDrawn="1"/>
        </p:nvCxnSpPr>
        <p:spPr>
          <a:xfrm>
            <a:off x="2459831" y="1645920"/>
            <a:ext cx="0" cy="2999232"/>
          </a:xfrm>
          <a:prstGeom prst="line">
            <a:avLst/>
          </a:prstGeom>
          <a:ln w="6350" cap="rnd">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0CDBB7-1AE3-CA48-B135-CEB14FAF452B}"/>
              </a:ext>
            </a:extLst>
          </p:cNvPr>
          <p:cNvCxnSpPr>
            <a:cxnSpLocks/>
          </p:cNvCxnSpPr>
          <p:nvPr userDrawn="1"/>
        </p:nvCxnSpPr>
        <p:spPr>
          <a:xfrm>
            <a:off x="6684168" y="1645920"/>
            <a:ext cx="0" cy="2999232"/>
          </a:xfrm>
          <a:prstGeom prst="line">
            <a:avLst/>
          </a:prstGeom>
          <a:ln w="6350" cap="rnd">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3636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idebar_Lef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457200"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9490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idebar_Righ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3" name="Content Placeholder 11">
            <a:extLst>
              <a:ext uri="{FF2B5EF4-FFF2-40B4-BE49-F238E27FC236}">
                <a16:creationId xmlns:a16="http://schemas.microsoft.com/office/drawing/2014/main" id="{2134F3CF-5BC3-F147-8E84-6426745383C2}"/>
              </a:ext>
            </a:extLst>
          </p:cNvPr>
          <p:cNvSpPr>
            <a:spLocks noGrp="1"/>
          </p:cNvSpPr>
          <p:nvPr>
            <p:ph sz="quarter" idx="20"/>
          </p:nvPr>
        </p:nvSpPr>
        <p:spPr>
          <a:xfrm>
            <a:off x="6803135" y="1005840"/>
            <a:ext cx="1883664"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1437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idebar_Right-Alternativ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457201" y="1005840"/>
            <a:ext cx="610800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0BADEFFE-8058-3547-B400-960130C6763B}"/>
              </a:ext>
            </a:extLst>
          </p:cNvPr>
          <p:cNvSpPr>
            <a:spLocks noGrp="1"/>
          </p:cNvSpPr>
          <p:nvPr>
            <p:ph type="body" sz="quarter" idx="21"/>
          </p:nvPr>
        </p:nvSpPr>
        <p:spPr>
          <a:xfrm>
            <a:off x="6803135" y="1005840"/>
            <a:ext cx="1883664" cy="3657600"/>
          </a:xfrm>
          <a:solidFill>
            <a:srgbClr val="CDEEF9"/>
          </a:solidFill>
        </p:spPr>
        <p:txBody>
          <a:bodyPr lIns="118872" tIns="118872" rIns="118872" bIns="118872">
            <a:normAutofit/>
          </a:bodyPr>
          <a:lstStyle>
            <a:lvl1pPr>
              <a:defRPr sz="12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81354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up_Comparison-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4" name="Pentagon 3">
            <a:extLst>
              <a:ext uri="{FF2B5EF4-FFF2-40B4-BE49-F238E27FC236}">
                <a16:creationId xmlns:a16="http://schemas.microsoft.com/office/drawing/2014/main" id="{8ADC3F56-D201-3349-BF54-F3AA76229B12}"/>
              </a:ext>
            </a:extLst>
          </p:cNvPr>
          <p:cNvSpPr/>
          <p:nvPr userDrawn="1"/>
        </p:nvSpPr>
        <p:spPr>
          <a:xfrm>
            <a:off x="457200" y="1001332"/>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1092772"/>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3" name="Pentagon 3">
            <a:extLst>
              <a:ext uri="{FF2B5EF4-FFF2-40B4-BE49-F238E27FC236}">
                <a16:creationId xmlns:a16="http://schemas.microsoft.com/office/drawing/2014/main" id="{9BA40CA9-F981-E84B-A2CB-78339A53E695}"/>
              </a:ext>
            </a:extLst>
          </p:cNvPr>
          <p:cNvSpPr/>
          <p:nvPr userDrawn="1"/>
        </p:nvSpPr>
        <p:spPr>
          <a:xfrm>
            <a:off x="457199" y="2283746"/>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016A5FD2-87B9-094A-811A-310C929A4E2D}"/>
              </a:ext>
            </a:extLst>
          </p:cNvPr>
          <p:cNvSpPr>
            <a:spLocks noGrp="1"/>
          </p:cNvSpPr>
          <p:nvPr>
            <p:ph type="body" sz="quarter" idx="21"/>
          </p:nvPr>
        </p:nvSpPr>
        <p:spPr>
          <a:xfrm>
            <a:off x="548640" y="2375186"/>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5" name="Pentagon 3">
            <a:extLst>
              <a:ext uri="{FF2B5EF4-FFF2-40B4-BE49-F238E27FC236}">
                <a16:creationId xmlns:a16="http://schemas.microsoft.com/office/drawing/2014/main" id="{095A89D7-8808-0042-BD69-4554DB85444F}"/>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2">
            <a:extLst>
              <a:ext uri="{FF2B5EF4-FFF2-40B4-BE49-F238E27FC236}">
                <a16:creationId xmlns:a16="http://schemas.microsoft.com/office/drawing/2014/main" id="{D9BF7B33-580D-CF4B-98D7-6241D2755290}"/>
              </a:ext>
            </a:extLst>
          </p:cNvPr>
          <p:cNvSpPr>
            <a:spLocks noGrp="1"/>
          </p:cNvSpPr>
          <p:nvPr>
            <p:ph type="body" sz="quarter" idx="22"/>
          </p:nvPr>
        </p:nvSpPr>
        <p:spPr>
          <a:xfrm>
            <a:off x="548640" y="3657600"/>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153502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up_Comparison-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9" name="Pentagon 3">
            <a:extLst>
              <a:ext uri="{FF2B5EF4-FFF2-40B4-BE49-F238E27FC236}">
                <a16:creationId xmlns:a16="http://schemas.microsoft.com/office/drawing/2014/main" id="{EBF99202-8B89-7842-AFB7-DFD4D0BB42E6}"/>
              </a:ext>
            </a:extLst>
          </p:cNvPr>
          <p:cNvSpPr/>
          <p:nvPr userDrawn="1"/>
        </p:nvSpPr>
        <p:spPr>
          <a:xfrm>
            <a:off x="457199" y="1001332"/>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9B61F77A-6FFF-1F46-91FB-07982ADF59D5}"/>
              </a:ext>
            </a:extLst>
          </p:cNvPr>
          <p:cNvSpPr>
            <a:spLocks noGrp="1"/>
          </p:cNvSpPr>
          <p:nvPr>
            <p:ph type="body" sz="quarter" idx="21"/>
          </p:nvPr>
        </p:nvSpPr>
        <p:spPr>
          <a:xfrm>
            <a:off x="548640" y="1092772"/>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1" name="Pentagon 3">
            <a:extLst>
              <a:ext uri="{FF2B5EF4-FFF2-40B4-BE49-F238E27FC236}">
                <a16:creationId xmlns:a16="http://schemas.microsoft.com/office/drawing/2014/main" id="{116A3EF3-10E7-8743-B3A7-13BC8F15747E}"/>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2">
            <a:extLst>
              <a:ext uri="{FF2B5EF4-FFF2-40B4-BE49-F238E27FC236}">
                <a16:creationId xmlns:a16="http://schemas.microsoft.com/office/drawing/2014/main" id="{3B4C0BDF-97C5-3245-826F-EF928511BCF1}"/>
              </a:ext>
            </a:extLst>
          </p:cNvPr>
          <p:cNvSpPr>
            <a:spLocks noGrp="1"/>
          </p:cNvSpPr>
          <p:nvPr>
            <p:ph type="body" sz="quarter" idx="22"/>
          </p:nvPr>
        </p:nvSpPr>
        <p:spPr>
          <a:xfrm>
            <a:off x="548640" y="3657600"/>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5" name="Pentagon 3">
            <a:extLst>
              <a:ext uri="{FF2B5EF4-FFF2-40B4-BE49-F238E27FC236}">
                <a16:creationId xmlns:a16="http://schemas.microsoft.com/office/drawing/2014/main" id="{95470BB4-1A74-C142-966C-3371A9C43A1D}"/>
              </a:ext>
            </a:extLst>
          </p:cNvPr>
          <p:cNvSpPr/>
          <p:nvPr userDrawn="1"/>
        </p:nvSpPr>
        <p:spPr>
          <a:xfrm>
            <a:off x="457199" y="2283746"/>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
            <a:extLst>
              <a:ext uri="{FF2B5EF4-FFF2-40B4-BE49-F238E27FC236}">
                <a16:creationId xmlns:a16="http://schemas.microsoft.com/office/drawing/2014/main" id="{FADAC109-7F0F-F848-9097-7AA9C2945425}"/>
              </a:ext>
            </a:extLst>
          </p:cNvPr>
          <p:cNvSpPr>
            <a:spLocks noGrp="1"/>
          </p:cNvSpPr>
          <p:nvPr>
            <p:ph type="body" sz="quarter" idx="23"/>
          </p:nvPr>
        </p:nvSpPr>
        <p:spPr>
          <a:xfrm>
            <a:off x="548640" y="2375186"/>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566832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up_Comparison-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7" name="Pentagon 3">
            <a:extLst>
              <a:ext uri="{FF2B5EF4-FFF2-40B4-BE49-F238E27FC236}">
                <a16:creationId xmlns:a16="http://schemas.microsoft.com/office/drawing/2014/main" id="{6FACE61C-BD91-2B41-BB61-F0C61ADC9F87}"/>
              </a:ext>
            </a:extLst>
          </p:cNvPr>
          <p:cNvSpPr/>
          <p:nvPr userDrawn="1"/>
        </p:nvSpPr>
        <p:spPr>
          <a:xfrm>
            <a:off x="457199" y="1001332"/>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43C099C1-8369-B84D-ACD0-6E3A8B40C15B}"/>
              </a:ext>
            </a:extLst>
          </p:cNvPr>
          <p:cNvSpPr>
            <a:spLocks noGrp="1"/>
          </p:cNvSpPr>
          <p:nvPr>
            <p:ph type="body" sz="quarter" idx="21"/>
          </p:nvPr>
        </p:nvSpPr>
        <p:spPr>
          <a:xfrm>
            <a:off x="548640" y="1092772"/>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5" name="Pentagon 3">
            <a:extLst>
              <a:ext uri="{FF2B5EF4-FFF2-40B4-BE49-F238E27FC236}">
                <a16:creationId xmlns:a16="http://schemas.microsoft.com/office/drawing/2014/main" id="{8FCAE20B-B6E4-CF45-A8F5-6612D1487A15}"/>
              </a:ext>
            </a:extLst>
          </p:cNvPr>
          <p:cNvSpPr/>
          <p:nvPr userDrawn="1"/>
        </p:nvSpPr>
        <p:spPr>
          <a:xfrm>
            <a:off x="457199" y="356616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
            <a:extLst>
              <a:ext uri="{FF2B5EF4-FFF2-40B4-BE49-F238E27FC236}">
                <a16:creationId xmlns:a16="http://schemas.microsoft.com/office/drawing/2014/main" id="{95715665-A1A8-2F4C-BF2B-29E8BB44129A}"/>
              </a:ext>
            </a:extLst>
          </p:cNvPr>
          <p:cNvSpPr>
            <a:spLocks noGrp="1"/>
          </p:cNvSpPr>
          <p:nvPr>
            <p:ph type="body" sz="quarter" idx="24"/>
          </p:nvPr>
        </p:nvSpPr>
        <p:spPr>
          <a:xfrm>
            <a:off x="548640" y="3657600"/>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7" name="Pentagon 3">
            <a:extLst>
              <a:ext uri="{FF2B5EF4-FFF2-40B4-BE49-F238E27FC236}">
                <a16:creationId xmlns:a16="http://schemas.microsoft.com/office/drawing/2014/main" id="{E6F1F3FD-0C57-C441-830B-46CF88380AC1}"/>
              </a:ext>
            </a:extLst>
          </p:cNvPr>
          <p:cNvSpPr/>
          <p:nvPr userDrawn="1"/>
        </p:nvSpPr>
        <p:spPr>
          <a:xfrm>
            <a:off x="457199" y="2283746"/>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2">
            <a:extLst>
              <a:ext uri="{FF2B5EF4-FFF2-40B4-BE49-F238E27FC236}">
                <a16:creationId xmlns:a16="http://schemas.microsoft.com/office/drawing/2014/main" id="{E9726774-37C5-014C-946B-6AC0172B3040}"/>
              </a:ext>
            </a:extLst>
          </p:cNvPr>
          <p:cNvSpPr>
            <a:spLocks noGrp="1"/>
          </p:cNvSpPr>
          <p:nvPr>
            <p:ph type="body" sz="quarter" idx="25"/>
          </p:nvPr>
        </p:nvSpPr>
        <p:spPr>
          <a:xfrm>
            <a:off x="548640" y="2375186"/>
            <a:ext cx="1600200" cy="91440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0022175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up_Icon-Comparison-1">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4" name="Pentagon 3">
            <a:extLst>
              <a:ext uri="{FF2B5EF4-FFF2-40B4-BE49-F238E27FC236}">
                <a16:creationId xmlns:a16="http://schemas.microsoft.com/office/drawing/2014/main" id="{8ADC3F56-D201-3349-BF54-F3AA76229B12}"/>
              </a:ext>
            </a:extLst>
          </p:cNvPr>
          <p:cNvSpPr/>
          <p:nvPr userDrawn="1"/>
        </p:nvSpPr>
        <p:spPr>
          <a:xfrm>
            <a:off x="457200" y="100584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97282" y="114300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1" y="132588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13" name="Pentagon 3">
            <a:extLst>
              <a:ext uri="{FF2B5EF4-FFF2-40B4-BE49-F238E27FC236}">
                <a16:creationId xmlns:a16="http://schemas.microsoft.com/office/drawing/2014/main" id="{1D83F72A-A54B-0449-83B0-3B2481B6FDFA}"/>
              </a:ext>
            </a:extLst>
          </p:cNvPr>
          <p:cNvSpPr/>
          <p:nvPr userDrawn="1"/>
        </p:nvSpPr>
        <p:spPr>
          <a:xfrm>
            <a:off x="457199" y="228600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5164FCEC-FA3C-E04B-A5E6-73FFFD2D8622}"/>
              </a:ext>
            </a:extLst>
          </p:cNvPr>
          <p:cNvSpPr>
            <a:spLocks noGrp="1"/>
          </p:cNvSpPr>
          <p:nvPr>
            <p:ph type="body" sz="quarter" idx="22"/>
          </p:nvPr>
        </p:nvSpPr>
        <p:spPr>
          <a:xfrm>
            <a:off x="1097281" y="242316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5" name="Picture Placeholder 5">
            <a:extLst>
              <a:ext uri="{FF2B5EF4-FFF2-40B4-BE49-F238E27FC236}">
                <a16:creationId xmlns:a16="http://schemas.microsoft.com/office/drawing/2014/main" id="{EDEC5B3E-893C-EC4C-90C7-D2622D1CB865}"/>
              </a:ext>
            </a:extLst>
          </p:cNvPr>
          <p:cNvSpPr>
            <a:spLocks noGrp="1"/>
          </p:cNvSpPr>
          <p:nvPr>
            <p:ph type="pic" sz="quarter" idx="23"/>
          </p:nvPr>
        </p:nvSpPr>
        <p:spPr>
          <a:xfrm>
            <a:off x="548640" y="260604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16" name="Pentagon 3">
            <a:extLst>
              <a:ext uri="{FF2B5EF4-FFF2-40B4-BE49-F238E27FC236}">
                <a16:creationId xmlns:a16="http://schemas.microsoft.com/office/drawing/2014/main" id="{E0F8FAAD-746B-4647-9626-64E1C7B21117}"/>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2">
            <a:extLst>
              <a:ext uri="{FF2B5EF4-FFF2-40B4-BE49-F238E27FC236}">
                <a16:creationId xmlns:a16="http://schemas.microsoft.com/office/drawing/2014/main" id="{09236017-662F-3745-9E45-40817F6C92ED}"/>
              </a:ext>
            </a:extLst>
          </p:cNvPr>
          <p:cNvSpPr>
            <a:spLocks noGrp="1"/>
          </p:cNvSpPr>
          <p:nvPr>
            <p:ph type="body" sz="quarter" idx="24"/>
          </p:nvPr>
        </p:nvSpPr>
        <p:spPr>
          <a:xfrm>
            <a:off x="1097281" y="370332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18" name="Picture Placeholder 5">
            <a:extLst>
              <a:ext uri="{FF2B5EF4-FFF2-40B4-BE49-F238E27FC236}">
                <a16:creationId xmlns:a16="http://schemas.microsoft.com/office/drawing/2014/main" id="{AD8F7A12-378E-784E-A668-B2BF16B62AF5}"/>
              </a:ext>
            </a:extLst>
          </p:cNvPr>
          <p:cNvSpPr>
            <a:spLocks noGrp="1"/>
          </p:cNvSpPr>
          <p:nvPr>
            <p:ph type="pic" sz="quarter" idx="25"/>
          </p:nvPr>
        </p:nvSpPr>
        <p:spPr>
          <a:xfrm>
            <a:off x="548640" y="3886200"/>
            <a:ext cx="457200" cy="45720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2821102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B">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E8D077-6A71-2444-8E37-7DF3A635DFD4}"/>
              </a:ext>
            </a:extLst>
          </p:cNvPr>
          <p:cNvPicPr>
            <a:picLocks noChangeAspect="1"/>
          </p:cNvPicPr>
          <p:nvPr userDrawn="1"/>
        </p:nvPicPr>
        <p:blipFill>
          <a:blip r:embed="rId2"/>
          <a:stretch>
            <a:fillRect/>
          </a:stretch>
        </p:blipFill>
        <p:spPr>
          <a:xfrm>
            <a:off x="0" y="2381"/>
            <a:ext cx="9144000" cy="5143500"/>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60000"/>
                    <a:lumOff val="40000"/>
                  </a:schemeClr>
                </a:solidFill>
              </a:defRPr>
            </a:lvl1pPr>
          </a:lstStyle>
          <a:p>
            <a:r>
              <a:rPr lang="en-US" b="1"/>
              <a:t>CONFIDENTIAL</a:t>
            </a:r>
            <a:r>
              <a:rPr lang="en-US"/>
              <a:t> – For internal Apervita use only.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457200" y="2560748"/>
            <a:ext cx="8229600" cy="486800"/>
          </a:xfrm>
        </p:spPr>
        <p:txBody>
          <a:bodyPr anchor="t" anchorCtr="0"/>
          <a:lstStyle>
            <a:lvl1pPr algn="l">
              <a:lnSpc>
                <a:spcPct val="100000"/>
              </a:lnSpc>
              <a:defRPr sz="18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457200" y="3145536"/>
            <a:ext cx="8229600" cy="640071"/>
          </a:xfrm>
        </p:spPr>
        <p:txBody>
          <a:bodyPr>
            <a:noAutofit/>
          </a:bodyPr>
          <a:lstStyle>
            <a:lvl1pPr marL="0" indent="0" algn="l">
              <a:lnSpc>
                <a:spcPct val="100000"/>
              </a:lnSpc>
              <a:spcBef>
                <a:spcPts val="0"/>
              </a:spcBef>
              <a:buNone/>
              <a:defRPr sz="1500">
                <a:solidFill>
                  <a:schemeClr val="bg1"/>
                </a:solidFill>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8B16B7F6-71D4-E24D-ACE8-1D4A78403A0A}"/>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F44944-5665-1E4E-BDB0-3F93079B9B0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57201" y="514501"/>
            <a:ext cx="1548213" cy="357809"/>
          </a:xfrm>
          <a:prstGeom prst="rect">
            <a:avLst/>
          </a:prstGeom>
        </p:spPr>
      </p:pic>
      <p:sp>
        <p:nvSpPr>
          <p:cNvPr id="9" name="Date Placeholder 7">
            <a:extLst>
              <a:ext uri="{FF2B5EF4-FFF2-40B4-BE49-F238E27FC236}">
                <a16:creationId xmlns:a16="http://schemas.microsoft.com/office/drawing/2014/main" id="{B1D5580C-5A67-494F-9047-A40807FE5BE0}"/>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28094885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up_Icon-Comparison-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2" name="Pentagon 3">
            <a:extLst>
              <a:ext uri="{FF2B5EF4-FFF2-40B4-BE49-F238E27FC236}">
                <a16:creationId xmlns:a16="http://schemas.microsoft.com/office/drawing/2014/main" id="{5819B4B6-AB4F-644A-9F06-2CEF457D7D77}"/>
              </a:ext>
            </a:extLst>
          </p:cNvPr>
          <p:cNvSpPr/>
          <p:nvPr userDrawn="1"/>
        </p:nvSpPr>
        <p:spPr>
          <a:xfrm>
            <a:off x="457199" y="100584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
            <a:extLst>
              <a:ext uri="{FF2B5EF4-FFF2-40B4-BE49-F238E27FC236}">
                <a16:creationId xmlns:a16="http://schemas.microsoft.com/office/drawing/2014/main" id="{D0A91A9B-3964-FC49-AEF7-9B07244EE79C}"/>
              </a:ext>
            </a:extLst>
          </p:cNvPr>
          <p:cNvSpPr>
            <a:spLocks noGrp="1"/>
          </p:cNvSpPr>
          <p:nvPr>
            <p:ph type="body" sz="quarter" idx="22"/>
          </p:nvPr>
        </p:nvSpPr>
        <p:spPr>
          <a:xfrm>
            <a:off x="1097281" y="114300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881C5436-2A91-5042-9A5B-7A50D2A110E6}"/>
              </a:ext>
            </a:extLst>
          </p:cNvPr>
          <p:cNvSpPr>
            <a:spLocks noGrp="1"/>
          </p:cNvSpPr>
          <p:nvPr>
            <p:ph type="pic" sz="quarter" idx="23"/>
          </p:nvPr>
        </p:nvSpPr>
        <p:spPr>
          <a:xfrm>
            <a:off x="548640" y="132588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25" name="Pentagon 3">
            <a:extLst>
              <a:ext uri="{FF2B5EF4-FFF2-40B4-BE49-F238E27FC236}">
                <a16:creationId xmlns:a16="http://schemas.microsoft.com/office/drawing/2014/main" id="{B0C33B76-0C62-D94E-BC83-59E77EAF22F8}"/>
              </a:ext>
            </a:extLst>
          </p:cNvPr>
          <p:cNvSpPr/>
          <p:nvPr userDrawn="1"/>
        </p:nvSpPr>
        <p:spPr>
          <a:xfrm>
            <a:off x="457199" y="356616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
            <a:extLst>
              <a:ext uri="{FF2B5EF4-FFF2-40B4-BE49-F238E27FC236}">
                <a16:creationId xmlns:a16="http://schemas.microsoft.com/office/drawing/2014/main" id="{42AEFA9C-78BF-4D4A-9AFD-151F55BA4E23}"/>
              </a:ext>
            </a:extLst>
          </p:cNvPr>
          <p:cNvSpPr>
            <a:spLocks noGrp="1"/>
          </p:cNvSpPr>
          <p:nvPr>
            <p:ph type="body" sz="quarter" idx="24"/>
          </p:nvPr>
        </p:nvSpPr>
        <p:spPr>
          <a:xfrm>
            <a:off x="1097281" y="370332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C4B28BE-2C77-CB4F-A759-095D8D534AC9}"/>
              </a:ext>
            </a:extLst>
          </p:cNvPr>
          <p:cNvSpPr>
            <a:spLocks noGrp="1"/>
          </p:cNvSpPr>
          <p:nvPr>
            <p:ph type="pic" sz="quarter" idx="25"/>
          </p:nvPr>
        </p:nvSpPr>
        <p:spPr>
          <a:xfrm>
            <a:off x="548640" y="388620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31" name="Pentagon 3">
            <a:extLst>
              <a:ext uri="{FF2B5EF4-FFF2-40B4-BE49-F238E27FC236}">
                <a16:creationId xmlns:a16="http://schemas.microsoft.com/office/drawing/2014/main" id="{3E0F895E-49F6-F948-905C-478095CD44E5}"/>
              </a:ext>
            </a:extLst>
          </p:cNvPr>
          <p:cNvSpPr/>
          <p:nvPr userDrawn="1"/>
        </p:nvSpPr>
        <p:spPr>
          <a:xfrm>
            <a:off x="457199" y="228600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2">
            <a:extLst>
              <a:ext uri="{FF2B5EF4-FFF2-40B4-BE49-F238E27FC236}">
                <a16:creationId xmlns:a16="http://schemas.microsoft.com/office/drawing/2014/main" id="{129F01CB-0C3D-1C4E-ABD5-80D914A3D3D7}"/>
              </a:ext>
            </a:extLst>
          </p:cNvPr>
          <p:cNvSpPr>
            <a:spLocks noGrp="1"/>
          </p:cNvSpPr>
          <p:nvPr>
            <p:ph type="body" sz="quarter" idx="26"/>
          </p:nvPr>
        </p:nvSpPr>
        <p:spPr>
          <a:xfrm>
            <a:off x="1097281" y="242316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33" name="Picture Placeholder 5">
            <a:extLst>
              <a:ext uri="{FF2B5EF4-FFF2-40B4-BE49-F238E27FC236}">
                <a16:creationId xmlns:a16="http://schemas.microsoft.com/office/drawing/2014/main" id="{A870F18F-F4B6-D345-A2C7-D9F8E2C6DB4C}"/>
              </a:ext>
            </a:extLst>
          </p:cNvPr>
          <p:cNvSpPr>
            <a:spLocks noGrp="1"/>
          </p:cNvSpPr>
          <p:nvPr>
            <p:ph type="pic" sz="quarter" idx="27"/>
          </p:nvPr>
        </p:nvSpPr>
        <p:spPr>
          <a:xfrm>
            <a:off x="548640" y="2606040"/>
            <a:ext cx="457200" cy="45720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102902866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up_Icon-Comparison-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19" name="Pentagon 3">
            <a:extLst>
              <a:ext uri="{FF2B5EF4-FFF2-40B4-BE49-F238E27FC236}">
                <a16:creationId xmlns:a16="http://schemas.microsoft.com/office/drawing/2014/main" id="{7CED10E5-CA55-7D41-B480-D7D01A509844}"/>
              </a:ext>
            </a:extLst>
          </p:cNvPr>
          <p:cNvSpPr/>
          <p:nvPr userDrawn="1"/>
        </p:nvSpPr>
        <p:spPr>
          <a:xfrm>
            <a:off x="457200" y="3566160"/>
            <a:ext cx="2121599"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599" h="1033271">
                <a:moveTo>
                  <a:pt x="0" y="0"/>
                </a:moveTo>
                <a:lnTo>
                  <a:pt x="1800907" y="3629"/>
                </a:lnTo>
                <a:lnTo>
                  <a:pt x="2121599" y="516636"/>
                </a:lnTo>
                <a:lnTo>
                  <a:pt x="1800907" y="1033271"/>
                </a:lnTo>
                <a:lnTo>
                  <a:pt x="0" y="1033271"/>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7DA78D15-1D67-0140-959E-87D0FD7FB87E}"/>
              </a:ext>
            </a:extLst>
          </p:cNvPr>
          <p:cNvSpPr>
            <a:spLocks noGrp="1"/>
          </p:cNvSpPr>
          <p:nvPr>
            <p:ph type="body" sz="quarter" idx="26"/>
          </p:nvPr>
        </p:nvSpPr>
        <p:spPr>
          <a:xfrm>
            <a:off x="1097282" y="370332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6705BEB1-FEA8-2A46-BF0A-2442A489BCE6}"/>
              </a:ext>
            </a:extLst>
          </p:cNvPr>
          <p:cNvSpPr>
            <a:spLocks noGrp="1"/>
          </p:cNvSpPr>
          <p:nvPr>
            <p:ph type="pic" sz="quarter" idx="27"/>
          </p:nvPr>
        </p:nvSpPr>
        <p:spPr>
          <a:xfrm>
            <a:off x="548641" y="388620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22" name="Pentagon 3">
            <a:extLst>
              <a:ext uri="{FF2B5EF4-FFF2-40B4-BE49-F238E27FC236}">
                <a16:creationId xmlns:a16="http://schemas.microsoft.com/office/drawing/2014/main" id="{3BDA3C3B-9E17-9242-8B09-932B66A3A47B}"/>
              </a:ext>
            </a:extLst>
          </p:cNvPr>
          <p:cNvSpPr/>
          <p:nvPr userDrawn="1"/>
        </p:nvSpPr>
        <p:spPr>
          <a:xfrm>
            <a:off x="457199" y="228600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
            <a:extLst>
              <a:ext uri="{FF2B5EF4-FFF2-40B4-BE49-F238E27FC236}">
                <a16:creationId xmlns:a16="http://schemas.microsoft.com/office/drawing/2014/main" id="{6048AA4E-D65F-A24E-8410-2C5017C27E86}"/>
              </a:ext>
            </a:extLst>
          </p:cNvPr>
          <p:cNvSpPr>
            <a:spLocks noGrp="1"/>
          </p:cNvSpPr>
          <p:nvPr>
            <p:ph type="body" sz="quarter" idx="22"/>
          </p:nvPr>
        </p:nvSpPr>
        <p:spPr>
          <a:xfrm>
            <a:off x="1097281" y="242316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DD2A27E-702B-4242-9E79-1DAB8808696F}"/>
              </a:ext>
            </a:extLst>
          </p:cNvPr>
          <p:cNvSpPr>
            <a:spLocks noGrp="1"/>
          </p:cNvSpPr>
          <p:nvPr>
            <p:ph type="pic" sz="quarter" idx="23"/>
          </p:nvPr>
        </p:nvSpPr>
        <p:spPr>
          <a:xfrm>
            <a:off x="548640" y="2606040"/>
            <a:ext cx="457200" cy="457200"/>
          </a:xfrm>
        </p:spPr>
        <p:txBody>
          <a:bodyPr>
            <a:normAutofit/>
          </a:bodyPr>
          <a:lstStyle>
            <a:lvl1pPr marL="0" indent="0">
              <a:buNone/>
              <a:defRPr sz="900">
                <a:solidFill>
                  <a:schemeClr val="bg1"/>
                </a:solidFill>
              </a:defRPr>
            </a:lvl1pPr>
          </a:lstStyle>
          <a:p>
            <a:r>
              <a:rPr lang="en-US" dirty="0"/>
              <a:t>Click icon to add picture</a:t>
            </a:r>
          </a:p>
        </p:txBody>
      </p:sp>
      <p:sp>
        <p:nvSpPr>
          <p:cNvPr id="25" name="Pentagon 3">
            <a:extLst>
              <a:ext uri="{FF2B5EF4-FFF2-40B4-BE49-F238E27FC236}">
                <a16:creationId xmlns:a16="http://schemas.microsoft.com/office/drawing/2014/main" id="{5A6EBE46-DF66-D747-B363-F1E55F6D899F}"/>
              </a:ext>
            </a:extLst>
          </p:cNvPr>
          <p:cNvSpPr/>
          <p:nvPr userDrawn="1"/>
        </p:nvSpPr>
        <p:spPr>
          <a:xfrm>
            <a:off x="457199" y="1005840"/>
            <a:ext cx="1800907" cy="1097280"/>
          </a:xfrm>
          <a:custGeom>
            <a:avLst/>
            <a:gdLst>
              <a:gd name="connsiteX0" fmla="*/ 0 w 2121599"/>
              <a:gd name="connsiteY0" fmla="*/ 0 h 1033271"/>
              <a:gd name="connsiteX1" fmla="*/ 1604964 w 2121599"/>
              <a:gd name="connsiteY1" fmla="*/ 0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604964 w 2121599"/>
              <a:gd name="connsiteY3" fmla="*/ 1033271 h 1033271"/>
              <a:gd name="connsiteX4" fmla="*/ 0 w 2121599"/>
              <a:gd name="connsiteY4" fmla="*/ 1033271 h 1033271"/>
              <a:gd name="connsiteX5" fmla="*/ 0 w 2121599"/>
              <a:gd name="connsiteY5" fmla="*/ 0 h 1033271"/>
              <a:gd name="connsiteX0" fmla="*/ 0 w 2121599"/>
              <a:gd name="connsiteY0" fmla="*/ 0 h 1033271"/>
              <a:gd name="connsiteX1" fmla="*/ 1800907 w 2121599"/>
              <a:gd name="connsiteY1" fmla="*/ 3629 h 1033271"/>
              <a:gd name="connsiteX2" fmla="*/ 2121599 w 2121599"/>
              <a:gd name="connsiteY2" fmla="*/ 516636 h 1033271"/>
              <a:gd name="connsiteX3" fmla="*/ 1800907 w 2121599"/>
              <a:gd name="connsiteY3" fmla="*/ 1033271 h 1033271"/>
              <a:gd name="connsiteX4" fmla="*/ 0 w 2121599"/>
              <a:gd name="connsiteY4" fmla="*/ 1033271 h 1033271"/>
              <a:gd name="connsiteX5" fmla="*/ 0 w 2121599"/>
              <a:gd name="connsiteY5" fmla="*/ 0 h 1033271"/>
              <a:gd name="connsiteX0" fmla="*/ 0 w 1800907"/>
              <a:gd name="connsiteY0" fmla="*/ 0 h 1033271"/>
              <a:gd name="connsiteX1" fmla="*/ 1800907 w 1800907"/>
              <a:gd name="connsiteY1" fmla="*/ 3629 h 1033271"/>
              <a:gd name="connsiteX2" fmla="*/ 1800907 w 1800907"/>
              <a:gd name="connsiteY2" fmla="*/ 1033271 h 1033271"/>
              <a:gd name="connsiteX3" fmla="*/ 0 w 1800907"/>
              <a:gd name="connsiteY3" fmla="*/ 1033271 h 1033271"/>
              <a:gd name="connsiteX4" fmla="*/ 0 w 1800907"/>
              <a:gd name="connsiteY4" fmla="*/ 0 h 103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907" h="1033271">
                <a:moveTo>
                  <a:pt x="0" y="0"/>
                </a:moveTo>
                <a:lnTo>
                  <a:pt x="1800907" y="3629"/>
                </a:lnTo>
                <a:lnTo>
                  <a:pt x="1800907" y="1033271"/>
                </a:lnTo>
                <a:lnTo>
                  <a:pt x="0" y="10332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
            <a:extLst>
              <a:ext uri="{FF2B5EF4-FFF2-40B4-BE49-F238E27FC236}">
                <a16:creationId xmlns:a16="http://schemas.microsoft.com/office/drawing/2014/main" id="{8DA80F39-2A89-D643-B734-4C86C9CA72CF}"/>
              </a:ext>
            </a:extLst>
          </p:cNvPr>
          <p:cNvSpPr>
            <a:spLocks noGrp="1"/>
          </p:cNvSpPr>
          <p:nvPr>
            <p:ph type="body" sz="quarter" idx="28"/>
          </p:nvPr>
        </p:nvSpPr>
        <p:spPr>
          <a:xfrm>
            <a:off x="1097281" y="1143000"/>
            <a:ext cx="1051560" cy="822960"/>
          </a:xfrm>
        </p:spPr>
        <p:txBody>
          <a:bodyPr lIns="0" tIns="0" rIns="0" bIns="0" anchor="ctr" anchorCtr="0">
            <a:normAutofit/>
          </a:bodyPr>
          <a:lstStyle>
            <a:lvl1pPr marL="0" indent="0">
              <a:buNone/>
              <a:defRPr sz="12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F4B7CD13-A03C-8E4C-930F-EDB176A59CB8}"/>
              </a:ext>
            </a:extLst>
          </p:cNvPr>
          <p:cNvSpPr>
            <a:spLocks noGrp="1"/>
          </p:cNvSpPr>
          <p:nvPr>
            <p:ph type="pic" sz="quarter" idx="29"/>
          </p:nvPr>
        </p:nvSpPr>
        <p:spPr>
          <a:xfrm>
            <a:off x="548640" y="1325880"/>
            <a:ext cx="457200" cy="45720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21018032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up_Icon-Comparison-1">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1001332"/>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05842" y="1092772"/>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0" y="1092772"/>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55972167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up_Icon-Comparison-2">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00133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092772"/>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092772"/>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2" name="Pentagon 21">
            <a:extLst>
              <a:ext uri="{FF2B5EF4-FFF2-40B4-BE49-F238E27FC236}">
                <a16:creationId xmlns:a16="http://schemas.microsoft.com/office/drawing/2014/main" id="{279D1B5A-918F-6844-9595-965317EB1A5B}"/>
              </a:ext>
            </a:extLst>
          </p:cNvPr>
          <p:cNvSpPr/>
          <p:nvPr userDrawn="1"/>
        </p:nvSpPr>
        <p:spPr>
          <a:xfrm>
            <a:off x="457199" y="178349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
            <a:extLst>
              <a:ext uri="{FF2B5EF4-FFF2-40B4-BE49-F238E27FC236}">
                <a16:creationId xmlns:a16="http://schemas.microsoft.com/office/drawing/2014/main" id="{ACF60D44-3D02-6C4E-BA66-E9FB9411E483}"/>
              </a:ext>
            </a:extLst>
          </p:cNvPr>
          <p:cNvSpPr>
            <a:spLocks noGrp="1"/>
          </p:cNvSpPr>
          <p:nvPr>
            <p:ph type="body" sz="quarter" idx="20"/>
          </p:nvPr>
        </p:nvSpPr>
        <p:spPr>
          <a:xfrm>
            <a:off x="1005842"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EBEB1CBB-C930-EF47-8469-B10E46F45435}"/>
              </a:ext>
            </a:extLst>
          </p:cNvPr>
          <p:cNvSpPr>
            <a:spLocks noGrp="1"/>
          </p:cNvSpPr>
          <p:nvPr>
            <p:ph type="pic" sz="quarter" idx="21"/>
          </p:nvPr>
        </p:nvSpPr>
        <p:spPr>
          <a:xfrm>
            <a:off x="548640" y="1874930"/>
            <a:ext cx="365760" cy="36576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20063606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up_Icon-Comparison-3">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100133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1092772"/>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1092772"/>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2" name="Pentagon 21">
            <a:extLst>
              <a:ext uri="{FF2B5EF4-FFF2-40B4-BE49-F238E27FC236}">
                <a16:creationId xmlns:a16="http://schemas.microsoft.com/office/drawing/2014/main" id="{E171D4B5-A856-014D-8F03-9B7A4C1D612A}"/>
              </a:ext>
            </a:extLst>
          </p:cNvPr>
          <p:cNvSpPr/>
          <p:nvPr userDrawn="1"/>
        </p:nvSpPr>
        <p:spPr>
          <a:xfrm>
            <a:off x="457199" y="25611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
            <a:extLst>
              <a:ext uri="{FF2B5EF4-FFF2-40B4-BE49-F238E27FC236}">
                <a16:creationId xmlns:a16="http://schemas.microsoft.com/office/drawing/2014/main" id="{ED689050-C25C-4D46-ADC2-9CD9F8A4C455}"/>
              </a:ext>
            </a:extLst>
          </p:cNvPr>
          <p:cNvSpPr>
            <a:spLocks noGrp="1"/>
          </p:cNvSpPr>
          <p:nvPr>
            <p:ph type="body" sz="quarter" idx="20"/>
          </p:nvPr>
        </p:nvSpPr>
        <p:spPr>
          <a:xfrm>
            <a:off x="1005842"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0B622C74-A150-7A40-B82C-06195F946239}"/>
              </a:ext>
            </a:extLst>
          </p:cNvPr>
          <p:cNvSpPr>
            <a:spLocks noGrp="1"/>
          </p:cNvSpPr>
          <p:nvPr>
            <p:ph type="pic" sz="quarter" idx="21"/>
          </p:nvPr>
        </p:nvSpPr>
        <p:spPr>
          <a:xfrm>
            <a:off x="548640" y="2652580"/>
            <a:ext cx="365760" cy="36576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38242529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up_Icon-Comparison-4">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10058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4207879"/>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4207879"/>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10972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109728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2" name="Pentagon 21">
            <a:extLst>
              <a:ext uri="{FF2B5EF4-FFF2-40B4-BE49-F238E27FC236}">
                <a16:creationId xmlns:a16="http://schemas.microsoft.com/office/drawing/2014/main" id="{F539F832-8B32-5D43-A622-5BFB01C59801}"/>
              </a:ext>
            </a:extLst>
          </p:cNvPr>
          <p:cNvSpPr/>
          <p:nvPr userDrawn="1"/>
        </p:nvSpPr>
        <p:spPr>
          <a:xfrm>
            <a:off x="457199" y="333879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
            <a:extLst>
              <a:ext uri="{FF2B5EF4-FFF2-40B4-BE49-F238E27FC236}">
                <a16:creationId xmlns:a16="http://schemas.microsoft.com/office/drawing/2014/main" id="{DA3E8711-8E72-DC47-BF57-2E40F019F406}"/>
              </a:ext>
            </a:extLst>
          </p:cNvPr>
          <p:cNvSpPr>
            <a:spLocks noGrp="1"/>
          </p:cNvSpPr>
          <p:nvPr>
            <p:ph type="body" sz="quarter" idx="20"/>
          </p:nvPr>
        </p:nvSpPr>
        <p:spPr>
          <a:xfrm>
            <a:off x="1005842"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8" name="Picture Placeholder 5">
            <a:extLst>
              <a:ext uri="{FF2B5EF4-FFF2-40B4-BE49-F238E27FC236}">
                <a16:creationId xmlns:a16="http://schemas.microsoft.com/office/drawing/2014/main" id="{72471057-474B-6B42-A533-B0BA9A57F57F}"/>
              </a:ext>
            </a:extLst>
          </p:cNvPr>
          <p:cNvSpPr>
            <a:spLocks noGrp="1"/>
          </p:cNvSpPr>
          <p:nvPr>
            <p:ph type="pic" sz="quarter" idx="21"/>
          </p:nvPr>
        </p:nvSpPr>
        <p:spPr>
          <a:xfrm>
            <a:off x="548640" y="3430230"/>
            <a:ext cx="365760" cy="36576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37187660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up_Icon-Comparison-5">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1007674"/>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411480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1005842" y="420624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6" name="Picture Placeholder 5">
            <a:extLst>
              <a:ext uri="{FF2B5EF4-FFF2-40B4-BE49-F238E27FC236}">
                <a16:creationId xmlns:a16="http://schemas.microsoft.com/office/drawing/2014/main" id="{A2A0B3B6-72C3-334D-AEE2-91BCBA72774B}"/>
              </a:ext>
            </a:extLst>
          </p:cNvPr>
          <p:cNvSpPr>
            <a:spLocks noGrp="1"/>
          </p:cNvSpPr>
          <p:nvPr>
            <p:ph type="pic" sz="quarter" idx="21"/>
          </p:nvPr>
        </p:nvSpPr>
        <p:spPr>
          <a:xfrm>
            <a:off x="548640" y="420624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1007696" y="1099114"/>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1" name="Picture Placeholder 5">
            <a:extLst>
              <a:ext uri="{FF2B5EF4-FFF2-40B4-BE49-F238E27FC236}">
                <a16:creationId xmlns:a16="http://schemas.microsoft.com/office/drawing/2014/main" id="{A977654B-B7D8-A34C-A7FB-3EEC18BEA9AB}"/>
              </a:ext>
            </a:extLst>
          </p:cNvPr>
          <p:cNvSpPr>
            <a:spLocks noGrp="1"/>
          </p:cNvSpPr>
          <p:nvPr>
            <p:ph type="pic" sz="quarter" idx="23"/>
          </p:nvPr>
        </p:nvSpPr>
        <p:spPr>
          <a:xfrm>
            <a:off x="550494" y="1099114"/>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1005843" y="265258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4" name="Picture Placeholder 5">
            <a:extLst>
              <a:ext uri="{FF2B5EF4-FFF2-40B4-BE49-F238E27FC236}">
                <a16:creationId xmlns:a16="http://schemas.microsoft.com/office/drawing/2014/main" id="{97E33C89-7A70-5A48-95FD-CFE709827BF2}"/>
              </a:ext>
            </a:extLst>
          </p:cNvPr>
          <p:cNvSpPr>
            <a:spLocks noGrp="1"/>
          </p:cNvSpPr>
          <p:nvPr>
            <p:ph type="pic" sz="quarter" idx="25"/>
          </p:nvPr>
        </p:nvSpPr>
        <p:spPr>
          <a:xfrm>
            <a:off x="548641" y="265258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1005843" y="34302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7" name="Picture Placeholder 5">
            <a:extLst>
              <a:ext uri="{FF2B5EF4-FFF2-40B4-BE49-F238E27FC236}">
                <a16:creationId xmlns:a16="http://schemas.microsoft.com/office/drawing/2014/main" id="{389A4846-8B0D-EE47-8453-980A5940C1F6}"/>
              </a:ext>
            </a:extLst>
          </p:cNvPr>
          <p:cNvSpPr>
            <a:spLocks noGrp="1"/>
          </p:cNvSpPr>
          <p:nvPr>
            <p:ph type="pic" sz="quarter" idx="27"/>
          </p:nvPr>
        </p:nvSpPr>
        <p:spPr>
          <a:xfrm>
            <a:off x="548641" y="3430230"/>
            <a:ext cx="365760" cy="365760"/>
          </a:xfrm>
        </p:spPr>
        <p:txBody>
          <a:bodyPr>
            <a:normAutofit/>
          </a:bodyPr>
          <a:lstStyle>
            <a:lvl1pPr marL="0" indent="0">
              <a:buNone/>
              <a:defRPr sz="900">
                <a:solidFill>
                  <a:schemeClr val="bg1"/>
                </a:solidFill>
              </a:defRPr>
            </a:lvl1pPr>
          </a:lstStyle>
          <a:p>
            <a:r>
              <a:rPr lang="en-US" dirty="0"/>
              <a:t>Click icon to add picture</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1005843" y="1874930"/>
            <a:ext cx="1188720"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30" name="Picture Placeholder 5">
            <a:extLst>
              <a:ext uri="{FF2B5EF4-FFF2-40B4-BE49-F238E27FC236}">
                <a16:creationId xmlns:a16="http://schemas.microsoft.com/office/drawing/2014/main" id="{3855C16C-6F49-3A40-9FE9-50D42AAAEA8E}"/>
              </a:ext>
            </a:extLst>
          </p:cNvPr>
          <p:cNvSpPr>
            <a:spLocks noGrp="1"/>
          </p:cNvSpPr>
          <p:nvPr>
            <p:ph type="pic" sz="quarter" idx="29"/>
          </p:nvPr>
        </p:nvSpPr>
        <p:spPr>
          <a:xfrm>
            <a:off x="548641" y="1874930"/>
            <a:ext cx="365760" cy="365760"/>
          </a:xfrm>
        </p:spPr>
        <p:txBody>
          <a:bodyPr>
            <a:normAutofit/>
          </a:bodyPr>
          <a:lstStyle>
            <a:lvl1pPr marL="0" indent="0">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427889153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up_Comparison-1">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7834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4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entagon 31">
            <a:extLst>
              <a:ext uri="{FF2B5EF4-FFF2-40B4-BE49-F238E27FC236}">
                <a16:creationId xmlns:a16="http://schemas.microsoft.com/office/drawing/2014/main" id="{2A137E26-8E8F-6D4B-9697-2A4DDE9A3C5A}"/>
              </a:ext>
            </a:extLst>
          </p:cNvPr>
          <p:cNvSpPr/>
          <p:nvPr userDrawn="1"/>
        </p:nvSpPr>
        <p:spPr>
          <a:xfrm>
            <a:off x="457199" y="1005840"/>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3" name="Text Placeholder 2">
            <a:extLst>
              <a:ext uri="{FF2B5EF4-FFF2-40B4-BE49-F238E27FC236}">
                <a16:creationId xmlns:a16="http://schemas.microsoft.com/office/drawing/2014/main" id="{B9EFB021-6927-9B4B-B9CD-D504869A1034}"/>
              </a:ext>
            </a:extLst>
          </p:cNvPr>
          <p:cNvSpPr>
            <a:spLocks noGrp="1"/>
          </p:cNvSpPr>
          <p:nvPr>
            <p:ph type="body" sz="quarter" idx="20"/>
          </p:nvPr>
        </p:nvSpPr>
        <p:spPr>
          <a:xfrm>
            <a:off x="548641" y="1097280"/>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8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8749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7205953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up_Comparison-2">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005834"/>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2561136"/>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87"/>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2652576"/>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27"/>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097274"/>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7" name="Pentagon 16">
            <a:extLst>
              <a:ext uri="{FF2B5EF4-FFF2-40B4-BE49-F238E27FC236}">
                <a16:creationId xmlns:a16="http://schemas.microsoft.com/office/drawing/2014/main" id="{26E51640-1A5F-2440-9B2C-FF6426F59B01}"/>
              </a:ext>
            </a:extLst>
          </p:cNvPr>
          <p:cNvSpPr/>
          <p:nvPr userDrawn="1"/>
        </p:nvSpPr>
        <p:spPr>
          <a:xfrm>
            <a:off x="457199" y="1783485"/>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18A3F250-F98A-1644-AC9F-6BE8E7E277EA}"/>
              </a:ext>
            </a:extLst>
          </p:cNvPr>
          <p:cNvSpPr>
            <a:spLocks noGrp="1"/>
          </p:cNvSpPr>
          <p:nvPr>
            <p:ph type="body" sz="quarter" idx="29"/>
          </p:nvPr>
        </p:nvSpPr>
        <p:spPr>
          <a:xfrm>
            <a:off x="548641" y="1874925"/>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841399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up_Comparison-3">
    <p:spTree>
      <p:nvGrpSpPr>
        <p:cNvPr id="1" name=""/>
        <p:cNvGrpSpPr/>
        <p:nvPr/>
      </p:nvGrpSpPr>
      <p:grpSpPr>
        <a:xfrm>
          <a:off x="0" y="0"/>
          <a:ext cx="0" cy="0"/>
          <a:chOff x="0" y="0"/>
          <a:chExt cx="0" cy="0"/>
        </a:xfrm>
      </p:grpSpPr>
      <p:sp>
        <p:nvSpPr>
          <p:cNvPr id="34" name="Pentagon 33">
            <a:extLst>
              <a:ext uri="{FF2B5EF4-FFF2-40B4-BE49-F238E27FC236}">
                <a16:creationId xmlns:a16="http://schemas.microsoft.com/office/drawing/2014/main" id="{647B5290-9EF3-FB4E-A46F-C7209865EBEF}"/>
              </a:ext>
            </a:extLst>
          </p:cNvPr>
          <p:cNvSpPr/>
          <p:nvPr userDrawn="1"/>
        </p:nvSpPr>
        <p:spPr>
          <a:xfrm>
            <a:off x="457199" y="1005843"/>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entagon 34">
            <a:extLst>
              <a:ext uri="{FF2B5EF4-FFF2-40B4-BE49-F238E27FC236}">
                <a16:creationId xmlns:a16="http://schemas.microsoft.com/office/drawing/2014/main" id="{0A4FD775-4CD0-D943-96CD-A95F5995E7A5}"/>
              </a:ext>
            </a:extLst>
          </p:cNvPr>
          <p:cNvSpPr/>
          <p:nvPr userDrawn="1"/>
        </p:nvSpPr>
        <p:spPr>
          <a:xfrm>
            <a:off x="457199" y="1783492"/>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entagon 35">
            <a:extLst>
              <a:ext uri="{FF2B5EF4-FFF2-40B4-BE49-F238E27FC236}">
                <a16:creationId xmlns:a16="http://schemas.microsoft.com/office/drawing/2014/main" id="{4C9DC9CD-9FCB-EF4B-806E-06E7297F3F60}"/>
              </a:ext>
            </a:extLst>
          </p:cNvPr>
          <p:cNvSpPr/>
          <p:nvPr userDrawn="1"/>
        </p:nvSpPr>
        <p:spPr>
          <a:xfrm>
            <a:off x="457199" y="3338790"/>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entagon 36">
            <a:extLst>
              <a:ext uri="{FF2B5EF4-FFF2-40B4-BE49-F238E27FC236}">
                <a16:creationId xmlns:a16="http://schemas.microsoft.com/office/drawing/2014/main" id="{490E5F53-C0C2-E748-9D78-87C3FAC69738}"/>
              </a:ext>
            </a:extLst>
          </p:cNvPr>
          <p:cNvSpPr/>
          <p:nvPr userDrawn="1"/>
        </p:nvSpPr>
        <p:spPr>
          <a:xfrm>
            <a:off x="457199" y="4116439"/>
            <a:ext cx="1847089" cy="548640"/>
          </a:xfrm>
          <a:custGeom>
            <a:avLst/>
            <a:gdLst>
              <a:gd name="connsiteX0" fmla="*/ 0 w 2112264"/>
              <a:gd name="connsiteY0" fmla="*/ 0 h 530351"/>
              <a:gd name="connsiteX1" fmla="*/ 1847089 w 2112264"/>
              <a:gd name="connsiteY1" fmla="*/ 0 h 530351"/>
              <a:gd name="connsiteX2" fmla="*/ 2112264 w 2112264"/>
              <a:gd name="connsiteY2" fmla="*/ 265176 h 530351"/>
              <a:gd name="connsiteX3" fmla="*/ 1847089 w 2112264"/>
              <a:gd name="connsiteY3" fmla="*/ 530351 h 530351"/>
              <a:gd name="connsiteX4" fmla="*/ 0 w 2112264"/>
              <a:gd name="connsiteY4" fmla="*/ 530351 h 530351"/>
              <a:gd name="connsiteX5" fmla="*/ 0 w 2112264"/>
              <a:gd name="connsiteY5" fmla="*/ 0 h 530351"/>
              <a:gd name="connsiteX0" fmla="*/ 0 w 1847089"/>
              <a:gd name="connsiteY0" fmla="*/ 0 h 530351"/>
              <a:gd name="connsiteX1" fmla="*/ 1847089 w 1847089"/>
              <a:gd name="connsiteY1" fmla="*/ 0 h 530351"/>
              <a:gd name="connsiteX2" fmla="*/ 1847089 w 1847089"/>
              <a:gd name="connsiteY2" fmla="*/ 530351 h 530351"/>
              <a:gd name="connsiteX3" fmla="*/ 0 w 1847089"/>
              <a:gd name="connsiteY3" fmla="*/ 530351 h 530351"/>
              <a:gd name="connsiteX4" fmla="*/ 0 w 1847089"/>
              <a:gd name="connsiteY4" fmla="*/ 0 h 530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089" h="530351">
                <a:moveTo>
                  <a:pt x="0" y="0"/>
                </a:moveTo>
                <a:lnTo>
                  <a:pt x="1847089" y="0"/>
                </a:lnTo>
                <a:lnTo>
                  <a:pt x="1847089" y="530351"/>
                </a:lnTo>
                <a:lnTo>
                  <a:pt x="0" y="5303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dirty="0"/>
              <a:t>RESTRICTED </a:t>
            </a:r>
            <a:r>
              <a:rPr lang="en-US" dirty="0"/>
              <a:t>- For limited Apervita internal use only - Do Not Distribute.   |   © 2019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2578799" y="1005840"/>
            <a:ext cx="6108001" cy="3657600"/>
          </a:xfrm>
          <a:solidFill>
            <a:schemeClr val="bg1"/>
          </a:solidFill>
          <a:effectLst>
            <a:outerShdw blurRad="76200" dist="25400" dir="2700000" algn="tl" rotWithShape="0">
              <a:schemeClr val="bg2">
                <a:lumMod val="90000"/>
                <a:alpha val="40000"/>
              </a:schemeClr>
            </a:outerShdw>
          </a:effectLst>
        </p:spPr>
        <p:txBody>
          <a:bodyPr lIns="118872" tIns="118872" rIns="118872" bIns="118872">
            <a:normAutofit/>
          </a:bodyPr>
          <a:lstStyle>
            <a:lvl1pPr marL="0" indent="0">
              <a:buNone/>
              <a:defRPr sz="1200" baseline="0"/>
            </a:lvl1pPr>
          </a:lstStyle>
          <a:p>
            <a:pPr lvl="0"/>
            <a:r>
              <a:rPr lang="en-US"/>
              <a:t>Click to edit Master text styles</a:t>
            </a:r>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457200" y="393192"/>
            <a:ext cx="8229600" cy="2286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457200" y="685800"/>
            <a:ext cx="8229600" cy="224092"/>
          </a:xfrm>
        </p:spPr>
        <p:txBody>
          <a:bodyPr>
            <a:noAutofit/>
          </a:bodyPr>
          <a:lstStyle>
            <a:lvl1pPr marL="0" indent="0" algn="l">
              <a:lnSpc>
                <a:spcPct val="100000"/>
              </a:lnSpc>
              <a:spcBef>
                <a:spcPts val="0"/>
              </a:spcBef>
              <a:buNone/>
              <a:defRPr sz="1500" b="0" i="0" baseline="0">
                <a:solidFill>
                  <a:schemeClr val="accent1"/>
                </a:solidFill>
                <a:latin typeface="+mj-lt"/>
              </a:defRPr>
            </a:lvl1pPr>
            <a:lvl2pPr marL="457203" indent="0" algn="ctr">
              <a:buNone/>
              <a:defRPr sz="2000"/>
            </a:lvl2pPr>
            <a:lvl3pPr marL="914407" indent="0" algn="ctr">
              <a:buNone/>
              <a:defRPr sz="1800"/>
            </a:lvl3pPr>
            <a:lvl4pPr marL="1371610" indent="0" algn="ctr">
              <a:buNone/>
              <a:defRPr sz="1600"/>
            </a:lvl4pPr>
            <a:lvl5pPr marL="1828813" indent="0" algn="ctr">
              <a:buNone/>
              <a:defRPr sz="1600"/>
            </a:lvl5pPr>
            <a:lvl6pPr marL="2286017" indent="0" algn="ctr">
              <a:buNone/>
              <a:defRPr sz="1600"/>
            </a:lvl6pPr>
            <a:lvl7pPr marL="2743221" indent="0" algn="ctr">
              <a:buNone/>
              <a:defRPr sz="1600"/>
            </a:lvl7pPr>
            <a:lvl8pPr marL="3200424" indent="0" algn="ctr">
              <a:buNone/>
              <a:defRPr sz="1600"/>
            </a:lvl8pPr>
            <a:lvl9pPr marL="3657627" indent="0" algn="ctr">
              <a:buNone/>
              <a:defRPr sz="1600"/>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8332470" y="4905469"/>
            <a:ext cx="354330" cy="99530"/>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600" smtClean="0"/>
              <a:pPr/>
              <a:t>‹#›</a:t>
            </a:fld>
            <a:endParaRPr lang="en-US" sz="600" dirty="0"/>
          </a:p>
        </p:txBody>
      </p:sp>
      <p:sp>
        <p:nvSpPr>
          <p:cNvPr id="20" name="Text Placeholder 2">
            <a:extLst>
              <a:ext uri="{FF2B5EF4-FFF2-40B4-BE49-F238E27FC236}">
                <a16:creationId xmlns:a16="http://schemas.microsoft.com/office/drawing/2014/main" id="{84EA24EA-A36C-0E40-8FCC-B5D303CE0903}"/>
              </a:ext>
            </a:extLst>
          </p:cNvPr>
          <p:cNvSpPr>
            <a:spLocks noGrp="1"/>
          </p:cNvSpPr>
          <p:nvPr>
            <p:ph type="body" sz="quarter" idx="22"/>
          </p:nvPr>
        </p:nvSpPr>
        <p:spPr>
          <a:xfrm>
            <a:off x="548641" y="4207879"/>
            <a:ext cx="1647775"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A92CEC2F-6ACA-DD42-87B7-C7E873BFD25E}"/>
              </a:ext>
            </a:extLst>
          </p:cNvPr>
          <p:cNvSpPr>
            <a:spLocks noGrp="1"/>
          </p:cNvSpPr>
          <p:nvPr>
            <p:ph type="body" sz="quarter" idx="24"/>
          </p:nvPr>
        </p:nvSpPr>
        <p:spPr>
          <a:xfrm>
            <a:off x="548641" y="1874932"/>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6" name="Text Placeholder 2">
            <a:extLst>
              <a:ext uri="{FF2B5EF4-FFF2-40B4-BE49-F238E27FC236}">
                <a16:creationId xmlns:a16="http://schemas.microsoft.com/office/drawing/2014/main" id="{B72B8B3A-AD16-4B43-A4C4-2D4D34A9DD8A}"/>
              </a:ext>
            </a:extLst>
          </p:cNvPr>
          <p:cNvSpPr>
            <a:spLocks noGrp="1"/>
          </p:cNvSpPr>
          <p:nvPr>
            <p:ph type="body" sz="quarter" idx="26"/>
          </p:nvPr>
        </p:nvSpPr>
        <p:spPr>
          <a:xfrm>
            <a:off x="548641" y="3430230"/>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29" name="Text Placeholder 2">
            <a:extLst>
              <a:ext uri="{FF2B5EF4-FFF2-40B4-BE49-F238E27FC236}">
                <a16:creationId xmlns:a16="http://schemas.microsoft.com/office/drawing/2014/main" id="{5A1DFF29-CFFD-9B41-A815-CE041263E8AD}"/>
              </a:ext>
            </a:extLst>
          </p:cNvPr>
          <p:cNvSpPr>
            <a:spLocks noGrp="1"/>
          </p:cNvSpPr>
          <p:nvPr>
            <p:ph type="body" sz="quarter" idx="28"/>
          </p:nvPr>
        </p:nvSpPr>
        <p:spPr>
          <a:xfrm>
            <a:off x="548641" y="1097283"/>
            <a:ext cx="1645922"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
        <p:nvSpPr>
          <p:cNvPr id="17" name="Pentagon 16">
            <a:extLst>
              <a:ext uri="{FF2B5EF4-FFF2-40B4-BE49-F238E27FC236}">
                <a16:creationId xmlns:a16="http://schemas.microsoft.com/office/drawing/2014/main" id="{74FCF5F7-E758-904C-95A7-C68F6AAC89B0}"/>
              </a:ext>
            </a:extLst>
          </p:cNvPr>
          <p:cNvSpPr/>
          <p:nvPr userDrawn="1"/>
        </p:nvSpPr>
        <p:spPr>
          <a:xfrm>
            <a:off x="457199" y="2561141"/>
            <a:ext cx="2112264" cy="54864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ABF1C41C-B671-5142-BD30-FEEE76B2EDCD}"/>
              </a:ext>
            </a:extLst>
          </p:cNvPr>
          <p:cNvSpPr>
            <a:spLocks noGrp="1"/>
          </p:cNvSpPr>
          <p:nvPr>
            <p:ph type="body" sz="quarter" idx="29"/>
          </p:nvPr>
        </p:nvSpPr>
        <p:spPr>
          <a:xfrm>
            <a:off x="548641" y="2652581"/>
            <a:ext cx="1645921" cy="365760"/>
          </a:xfrm>
        </p:spPr>
        <p:txBody>
          <a:bodyPr lIns="0" tIns="0" rIns="0" bIns="0" anchor="ctr" anchorCtr="0">
            <a:normAutofit/>
          </a:bodyPr>
          <a:lstStyle>
            <a:lvl1pPr marL="0" indent="0">
              <a:buNone/>
              <a:defRPr sz="1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9615414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slideLayout" Target="../slideLayouts/slideLayout107.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slideLayout" Target="../slideLayouts/slideLayout105.xml"/><Relationship Id="rId58" Type="http://schemas.openxmlformats.org/officeDocument/2006/relationships/theme" Target="../theme/theme2.xml"/><Relationship Id="rId5" Type="http://schemas.openxmlformats.org/officeDocument/2006/relationships/slideLayout" Target="../slideLayouts/slideLayout57.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56" Type="http://schemas.openxmlformats.org/officeDocument/2006/relationships/slideLayout" Target="../slideLayouts/slideLayout108.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59" Type="http://schemas.openxmlformats.org/officeDocument/2006/relationships/image" Target="../media/image19.png"/><Relationship Id="rId20" Type="http://schemas.openxmlformats.org/officeDocument/2006/relationships/slideLayout" Target="../slideLayouts/slideLayout72.xml"/><Relationship Id="rId41" Type="http://schemas.openxmlformats.org/officeDocument/2006/relationships/slideLayout" Target="../slideLayouts/slideLayout93.xml"/><Relationship Id="rId54" Type="http://schemas.openxmlformats.org/officeDocument/2006/relationships/slideLayout" Target="../slideLayouts/slideLayout106.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57" Type="http://schemas.openxmlformats.org/officeDocument/2006/relationships/slideLayout" Target="../slideLayouts/slideLayout109.xml"/><Relationship Id="rId10" Type="http://schemas.openxmlformats.org/officeDocument/2006/relationships/slideLayout" Target="../slideLayouts/slideLayout62.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image" Target="../media/image1.png"/><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theme" Target="../theme/theme3.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9" Type="http://schemas.openxmlformats.org/officeDocument/2006/relationships/slideLayout" Target="../slideLayouts/slideLayout170.xml"/><Relationship Id="rId21" Type="http://schemas.openxmlformats.org/officeDocument/2006/relationships/slideLayout" Target="../slideLayouts/slideLayout152.xml"/><Relationship Id="rId34" Type="http://schemas.openxmlformats.org/officeDocument/2006/relationships/slideLayout" Target="../slideLayouts/slideLayout165.xml"/><Relationship Id="rId42" Type="http://schemas.openxmlformats.org/officeDocument/2006/relationships/slideLayout" Target="../slideLayouts/slideLayout173.xml"/><Relationship Id="rId47" Type="http://schemas.openxmlformats.org/officeDocument/2006/relationships/slideLayout" Target="../slideLayouts/slideLayout178.xml"/><Relationship Id="rId50" Type="http://schemas.openxmlformats.org/officeDocument/2006/relationships/slideLayout" Target="../slideLayouts/slideLayout181.xml"/><Relationship Id="rId55" Type="http://schemas.openxmlformats.org/officeDocument/2006/relationships/slideLayout" Target="../slideLayouts/slideLayout186.xml"/><Relationship Id="rId7" Type="http://schemas.openxmlformats.org/officeDocument/2006/relationships/slideLayout" Target="../slideLayouts/slideLayout13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9" Type="http://schemas.openxmlformats.org/officeDocument/2006/relationships/slideLayout" Target="../slideLayouts/slideLayout160.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37" Type="http://schemas.openxmlformats.org/officeDocument/2006/relationships/slideLayout" Target="../slideLayouts/slideLayout168.xml"/><Relationship Id="rId40" Type="http://schemas.openxmlformats.org/officeDocument/2006/relationships/slideLayout" Target="../slideLayouts/slideLayout171.xml"/><Relationship Id="rId45" Type="http://schemas.openxmlformats.org/officeDocument/2006/relationships/slideLayout" Target="../slideLayouts/slideLayout176.xml"/><Relationship Id="rId53" Type="http://schemas.openxmlformats.org/officeDocument/2006/relationships/slideLayout" Target="../slideLayouts/slideLayout184.xml"/><Relationship Id="rId58" Type="http://schemas.openxmlformats.org/officeDocument/2006/relationships/theme" Target="../theme/theme4.xml"/><Relationship Id="rId5" Type="http://schemas.openxmlformats.org/officeDocument/2006/relationships/slideLayout" Target="../slideLayouts/slideLayout136.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35" Type="http://schemas.openxmlformats.org/officeDocument/2006/relationships/slideLayout" Target="../slideLayouts/slideLayout166.xml"/><Relationship Id="rId43" Type="http://schemas.openxmlformats.org/officeDocument/2006/relationships/slideLayout" Target="../slideLayouts/slideLayout174.xml"/><Relationship Id="rId48" Type="http://schemas.openxmlformats.org/officeDocument/2006/relationships/slideLayout" Target="../slideLayouts/slideLayout179.xml"/><Relationship Id="rId56" Type="http://schemas.openxmlformats.org/officeDocument/2006/relationships/slideLayout" Target="../slideLayouts/slideLayout187.xml"/><Relationship Id="rId8" Type="http://schemas.openxmlformats.org/officeDocument/2006/relationships/slideLayout" Target="../slideLayouts/slideLayout139.xml"/><Relationship Id="rId51" Type="http://schemas.openxmlformats.org/officeDocument/2006/relationships/slideLayout" Target="../slideLayouts/slideLayout182.xml"/><Relationship Id="rId3" Type="http://schemas.openxmlformats.org/officeDocument/2006/relationships/slideLayout" Target="../slideLayouts/slideLayout134.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slideLayout" Target="../slideLayouts/slideLayout164.xml"/><Relationship Id="rId38" Type="http://schemas.openxmlformats.org/officeDocument/2006/relationships/slideLayout" Target="../slideLayouts/slideLayout169.xml"/><Relationship Id="rId46" Type="http://schemas.openxmlformats.org/officeDocument/2006/relationships/slideLayout" Target="../slideLayouts/slideLayout177.xml"/><Relationship Id="rId59" Type="http://schemas.openxmlformats.org/officeDocument/2006/relationships/image" Target="../media/image1.png"/><Relationship Id="rId20" Type="http://schemas.openxmlformats.org/officeDocument/2006/relationships/slideLayout" Target="../slideLayouts/slideLayout151.xml"/><Relationship Id="rId41" Type="http://schemas.openxmlformats.org/officeDocument/2006/relationships/slideLayout" Target="../slideLayouts/slideLayout172.xml"/><Relationship Id="rId54" Type="http://schemas.openxmlformats.org/officeDocument/2006/relationships/slideLayout" Target="../slideLayouts/slideLayout185.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36" Type="http://schemas.openxmlformats.org/officeDocument/2006/relationships/slideLayout" Target="../slideLayouts/slideLayout167.xml"/><Relationship Id="rId49" Type="http://schemas.openxmlformats.org/officeDocument/2006/relationships/slideLayout" Target="../slideLayouts/slideLayout180.xml"/><Relationship Id="rId57" Type="http://schemas.openxmlformats.org/officeDocument/2006/relationships/slideLayout" Target="../slideLayouts/slideLayout188.xml"/><Relationship Id="rId10" Type="http://schemas.openxmlformats.org/officeDocument/2006/relationships/slideLayout" Target="../slideLayouts/slideLayout141.xml"/><Relationship Id="rId31" Type="http://schemas.openxmlformats.org/officeDocument/2006/relationships/slideLayout" Target="../slideLayouts/slideLayout162.xml"/><Relationship Id="rId44" Type="http://schemas.openxmlformats.org/officeDocument/2006/relationships/slideLayout" Target="../slideLayouts/slideLayout175.xml"/><Relationship Id="rId52" Type="http://schemas.openxmlformats.org/officeDocument/2006/relationships/slideLayout" Target="../slideLayouts/slideLayout18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9" Type="http://schemas.openxmlformats.org/officeDocument/2006/relationships/slideLayout" Target="../slideLayouts/slideLayout227.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42" Type="http://schemas.openxmlformats.org/officeDocument/2006/relationships/slideLayout" Target="../slideLayouts/slideLayout230.xml"/><Relationship Id="rId47" Type="http://schemas.openxmlformats.org/officeDocument/2006/relationships/slideLayout" Target="../slideLayouts/slideLayout235.xml"/><Relationship Id="rId50" Type="http://schemas.openxmlformats.org/officeDocument/2006/relationships/slideLayout" Target="../slideLayouts/slideLayout238.xml"/><Relationship Id="rId55" Type="http://schemas.openxmlformats.org/officeDocument/2006/relationships/image" Target="../media/image26.png"/><Relationship Id="rId7" Type="http://schemas.openxmlformats.org/officeDocument/2006/relationships/slideLayout" Target="../slideLayouts/slideLayout19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9" Type="http://schemas.openxmlformats.org/officeDocument/2006/relationships/slideLayout" Target="../slideLayouts/slideLayout217.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slideLayout" Target="../slideLayouts/slideLayout225.xml"/><Relationship Id="rId40" Type="http://schemas.openxmlformats.org/officeDocument/2006/relationships/slideLayout" Target="../slideLayouts/slideLayout228.xml"/><Relationship Id="rId45" Type="http://schemas.openxmlformats.org/officeDocument/2006/relationships/slideLayout" Target="../slideLayouts/slideLayout233.xml"/><Relationship Id="rId53" Type="http://schemas.openxmlformats.org/officeDocument/2006/relationships/slideLayout" Target="../slideLayouts/slideLayout241.xml"/><Relationship Id="rId5" Type="http://schemas.openxmlformats.org/officeDocument/2006/relationships/slideLayout" Target="../slideLayouts/slideLayout193.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4" Type="http://schemas.openxmlformats.org/officeDocument/2006/relationships/slideLayout" Target="../slideLayouts/slideLayout232.xml"/><Relationship Id="rId52" Type="http://schemas.openxmlformats.org/officeDocument/2006/relationships/slideLayout" Target="../slideLayouts/slideLayout240.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 Id="rId43" Type="http://schemas.openxmlformats.org/officeDocument/2006/relationships/slideLayout" Target="../slideLayouts/slideLayout231.xml"/><Relationship Id="rId48" Type="http://schemas.openxmlformats.org/officeDocument/2006/relationships/slideLayout" Target="../slideLayouts/slideLayout236.xml"/><Relationship Id="rId8" Type="http://schemas.openxmlformats.org/officeDocument/2006/relationships/slideLayout" Target="../slideLayouts/slideLayout196.xml"/><Relationship Id="rId51" Type="http://schemas.openxmlformats.org/officeDocument/2006/relationships/slideLayout" Target="../slideLayouts/slideLayout239.xml"/><Relationship Id="rId3" Type="http://schemas.openxmlformats.org/officeDocument/2006/relationships/slideLayout" Target="../slideLayouts/slideLayout191.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slideLayout" Target="../slideLayouts/slideLayout226.xml"/><Relationship Id="rId46" Type="http://schemas.openxmlformats.org/officeDocument/2006/relationships/slideLayout" Target="../slideLayouts/slideLayout234.xml"/><Relationship Id="rId20" Type="http://schemas.openxmlformats.org/officeDocument/2006/relationships/slideLayout" Target="../slideLayouts/slideLayout208.xml"/><Relationship Id="rId41" Type="http://schemas.openxmlformats.org/officeDocument/2006/relationships/slideLayout" Target="../slideLayouts/slideLayout229.xml"/><Relationship Id="rId54" Type="http://schemas.openxmlformats.org/officeDocument/2006/relationships/theme" Target="../theme/theme5.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49" Type="http://schemas.openxmlformats.org/officeDocument/2006/relationships/slideLayout" Target="../slideLayouts/slideLayout2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26" Type="http://schemas.openxmlformats.org/officeDocument/2006/relationships/slideLayout" Target="../slideLayouts/slideLayout267.xml"/><Relationship Id="rId39" Type="http://schemas.openxmlformats.org/officeDocument/2006/relationships/slideLayout" Target="../slideLayouts/slideLayout280.xml"/><Relationship Id="rId21" Type="http://schemas.openxmlformats.org/officeDocument/2006/relationships/slideLayout" Target="../slideLayouts/slideLayout262.xml"/><Relationship Id="rId34" Type="http://schemas.openxmlformats.org/officeDocument/2006/relationships/slideLayout" Target="../slideLayouts/slideLayout275.xml"/><Relationship Id="rId42" Type="http://schemas.openxmlformats.org/officeDocument/2006/relationships/slideLayout" Target="../slideLayouts/slideLayout283.xml"/><Relationship Id="rId47" Type="http://schemas.openxmlformats.org/officeDocument/2006/relationships/slideLayout" Target="../slideLayouts/slideLayout288.xml"/><Relationship Id="rId50" Type="http://schemas.openxmlformats.org/officeDocument/2006/relationships/slideLayout" Target="../slideLayouts/slideLayout291.xml"/><Relationship Id="rId55" Type="http://schemas.openxmlformats.org/officeDocument/2006/relationships/theme" Target="../theme/theme6.xml"/><Relationship Id="rId7" Type="http://schemas.openxmlformats.org/officeDocument/2006/relationships/slideLayout" Target="../slideLayouts/slideLayout248.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9" Type="http://schemas.openxmlformats.org/officeDocument/2006/relationships/slideLayout" Target="../slideLayouts/slideLayout270.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32" Type="http://schemas.openxmlformats.org/officeDocument/2006/relationships/slideLayout" Target="../slideLayouts/slideLayout273.xml"/><Relationship Id="rId37" Type="http://schemas.openxmlformats.org/officeDocument/2006/relationships/slideLayout" Target="../slideLayouts/slideLayout278.xml"/><Relationship Id="rId40" Type="http://schemas.openxmlformats.org/officeDocument/2006/relationships/slideLayout" Target="../slideLayouts/slideLayout281.xml"/><Relationship Id="rId45" Type="http://schemas.openxmlformats.org/officeDocument/2006/relationships/slideLayout" Target="../slideLayouts/slideLayout286.xml"/><Relationship Id="rId53" Type="http://schemas.openxmlformats.org/officeDocument/2006/relationships/slideLayout" Target="../slideLayouts/slideLayout294.xml"/><Relationship Id="rId5" Type="http://schemas.openxmlformats.org/officeDocument/2006/relationships/slideLayout" Target="../slideLayouts/slideLayout246.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31" Type="http://schemas.openxmlformats.org/officeDocument/2006/relationships/slideLayout" Target="../slideLayouts/slideLayout272.xml"/><Relationship Id="rId44" Type="http://schemas.openxmlformats.org/officeDocument/2006/relationships/slideLayout" Target="../slideLayouts/slideLayout285.xml"/><Relationship Id="rId52" Type="http://schemas.openxmlformats.org/officeDocument/2006/relationships/slideLayout" Target="../slideLayouts/slideLayout293.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 Id="rId27" Type="http://schemas.openxmlformats.org/officeDocument/2006/relationships/slideLayout" Target="../slideLayouts/slideLayout268.xml"/><Relationship Id="rId30" Type="http://schemas.openxmlformats.org/officeDocument/2006/relationships/slideLayout" Target="../slideLayouts/slideLayout271.xml"/><Relationship Id="rId35" Type="http://schemas.openxmlformats.org/officeDocument/2006/relationships/slideLayout" Target="../slideLayouts/slideLayout276.xml"/><Relationship Id="rId43" Type="http://schemas.openxmlformats.org/officeDocument/2006/relationships/slideLayout" Target="../slideLayouts/slideLayout284.xml"/><Relationship Id="rId48" Type="http://schemas.openxmlformats.org/officeDocument/2006/relationships/slideLayout" Target="../slideLayouts/slideLayout289.xml"/><Relationship Id="rId56" Type="http://schemas.openxmlformats.org/officeDocument/2006/relationships/image" Target="../media/image1.png"/><Relationship Id="rId8" Type="http://schemas.openxmlformats.org/officeDocument/2006/relationships/slideLayout" Target="../slideLayouts/slideLayout249.xml"/><Relationship Id="rId51" Type="http://schemas.openxmlformats.org/officeDocument/2006/relationships/slideLayout" Target="../slideLayouts/slideLayout292.xml"/><Relationship Id="rId3" Type="http://schemas.openxmlformats.org/officeDocument/2006/relationships/slideLayout" Target="../slideLayouts/slideLayout244.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slideLayout" Target="../slideLayouts/slideLayout266.xml"/><Relationship Id="rId33" Type="http://schemas.openxmlformats.org/officeDocument/2006/relationships/slideLayout" Target="../slideLayouts/slideLayout274.xml"/><Relationship Id="rId38" Type="http://schemas.openxmlformats.org/officeDocument/2006/relationships/slideLayout" Target="../slideLayouts/slideLayout279.xml"/><Relationship Id="rId46" Type="http://schemas.openxmlformats.org/officeDocument/2006/relationships/slideLayout" Target="../slideLayouts/slideLayout287.xml"/><Relationship Id="rId20" Type="http://schemas.openxmlformats.org/officeDocument/2006/relationships/slideLayout" Target="../slideLayouts/slideLayout261.xml"/><Relationship Id="rId41" Type="http://schemas.openxmlformats.org/officeDocument/2006/relationships/slideLayout" Target="../slideLayouts/slideLayout282.xml"/><Relationship Id="rId54" Type="http://schemas.openxmlformats.org/officeDocument/2006/relationships/slideLayout" Target="../slideLayouts/slideLayout295.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28" Type="http://schemas.openxmlformats.org/officeDocument/2006/relationships/slideLayout" Target="../slideLayouts/slideLayout269.xml"/><Relationship Id="rId36" Type="http://schemas.openxmlformats.org/officeDocument/2006/relationships/slideLayout" Target="../slideLayouts/slideLayout277.xml"/><Relationship Id="rId49" Type="http://schemas.openxmlformats.org/officeDocument/2006/relationships/slideLayout" Target="../slideLayouts/slideLayout29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9" Type="http://schemas.openxmlformats.org/officeDocument/2006/relationships/slideLayout" Target="../slideLayouts/slideLayout334.xml"/><Relationship Id="rId21" Type="http://schemas.openxmlformats.org/officeDocument/2006/relationships/slideLayout" Target="../slideLayouts/slideLayout316.xml"/><Relationship Id="rId34" Type="http://schemas.openxmlformats.org/officeDocument/2006/relationships/slideLayout" Target="../slideLayouts/slideLayout329.xml"/><Relationship Id="rId42" Type="http://schemas.openxmlformats.org/officeDocument/2006/relationships/slideLayout" Target="../slideLayouts/slideLayout337.xml"/><Relationship Id="rId7" Type="http://schemas.openxmlformats.org/officeDocument/2006/relationships/slideLayout" Target="../slideLayouts/slideLayout302.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slideLayout" Target="../slideLayouts/slideLayout327.xml"/><Relationship Id="rId37" Type="http://schemas.openxmlformats.org/officeDocument/2006/relationships/slideLayout" Target="../slideLayouts/slideLayout332.xml"/><Relationship Id="rId40" Type="http://schemas.openxmlformats.org/officeDocument/2006/relationships/slideLayout" Target="../slideLayouts/slideLayout335.xml"/><Relationship Id="rId45" Type="http://schemas.openxmlformats.org/officeDocument/2006/relationships/image" Target="../media/image1.png"/><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36" Type="http://schemas.openxmlformats.org/officeDocument/2006/relationships/slideLayout" Target="../slideLayouts/slideLayout331.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4" Type="http://schemas.openxmlformats.org/officeDocument/2006/relationships/theme" Target="../theme/theme7.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 Id="rId35" Type="http://schemas.openxmlformats.org/officeDocument/2006/relationships/slideLayout" Target="../slideLayouts/slideLayout330.xml"/><Relationship Id="rId43" Type="http://schemas.openxmlformats.org/officeDocument/2006/relationships/slideLayout" Target="../slideLayouts/slideLayout338.xml"/><Relationship Id="rId8" Type="http://schemas.openxmlformats.org/officeDocument/2006/relationships/slideLayout" Target="../slideLayouts/slideLayout303.xml"/><Relationship Id="rId3" Type="http://schemas.openxmlformats.org/officeDocument/2006/relationships/slideLayout" Target="../slideLayouts/slideLayout298.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33" Type="http://schemas.openxmlformats.org/officeDocument/2006/relationships/slideLayout" Target="../slideLayouts/slideLayout328.xml"/><Relationship Id="rId38" Type="http://schemas.openxmlformats.org/officeDocument/2006/relationships/slideLayout" Target="../slideLayouts/slideLayout333.xml"/><Relationship Id="rId20" Type="http://schemas.openxmlformats.org/officeDocument/2006/relationships/slideLayout" Target="../slideLayouts/slideLayout315.xml"/><Relationship Id="rId41" Type="http://schemas.openxmlformats.org/officeDocument/2006/relationships/slideLayout" Target="../slideLayouts/slideLayout33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34" Type="http://schemas.openxmlformats.org/officeDocument/2006/relationships/slideLayout" Target="../slideLayouts/slideLayout372.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33" Type="http://schemas.openxmlformats.org/officeDocument/2006/relationships/slideLayout" Target="../slideLayouts/slideLayout371.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slideLayout" Target="../slideLayouts/slideLayout370.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36" Type="http://schemas.openxmlformats.org/officeDocument/2006/relationships/image" Target="../media/image1.png"/><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slideLayout" Target="../slideLayouts/slideLayout369.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 Id="rId35" Type="http://schemas.openxmlformats.org/officeDocument/2006/relationships/theme" Target="../theme/theme8.xml"/><Relationship Id="rId8" Type="http://schemas.openxmlformats.org/officeDocument/2006/relationships/slideLayout" Target="../slideLayouts/slideLayout3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A4CC5A-F872-7D40-A775-BDB333F0CA8F}"/>
              </a:ext>
            </a:extLst>
          </p:cNvPr>
          <p:cNvPicPr>
            <a:picLocks noChangeAspect="1"/>
          </p:cNvPicPr>
          <p:nvPr userDrawn="1"/>
        </p:nvPicPr>
        <p:blipFill>
          <a:blip r:embed="rId54"/>
          <a:stretch>
            <a:fillRect/>
          </a:stretch>
        </p:blipFill>
        <p:spPr>
          <a:xfrm>
            <a:off x="457200" y="4837367"/>
            <a:ext cx="1324416" cy="310896"/>
          </a:xfrm>
          <a:prstGeom prst="rect">
            <a:avLst/>
          </a:prstGeom>
        </p:spPr>
      </p:pic>
      <p:cxnSp>
        <p:nvCxnSpPr>
          <p:cNvPr id="7" name="Straight Connector 6">
            <a:extLst>
              <a:ext uri="{FF2B5EF4-FFF2-40B4-BE49-F238E27FC236}">
                <a16:creationId xmlns:a16="http://schemas.microsoft.com/office/drawing/2014/main" id="{D5DAEC9F-EA8D-6541-A479-6781E13141A5}"/>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AA678EEC-9AEA-5744-A903-02519DADA975}"/>
              </a:ext>
            </a:extLst>
          </p:cNvPr>
          <p:cNvSpPr>
            <a:spLocks noGrp="1"/>
          </p:cNvSpPr>
          <p:nvPr>
            <p:ph type="title"/>
          </p:nvPr>
        </p:nvSpPr>
        <p:spPr>
          <a:xfrm>
            <a:off x="457200" y="392301"/>
            <a:ext cx="8229600" cy="23126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663E38-15D1-144F-8FFE-98F24C6EF98B}"/>
              </a:ext>
            </a:extLst>
          </p:cNvPr>
          <p:cNvSpPr>
            <a:spLocks noGrp="1"/>
          </p:cNvSpPr>
          <p:nvPr>
            <p:ph type="body" idx="1"/>
          </p:nvPr>
        </p:nvSpPr>
        <p:spPr>
          <a:xfrm>
            <a:off x="457200" y="1005840"/>
            <a:ext cx="8229600" cy="36576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97394F-A784-5F41-9766-7C13AEF72011}"/>
              </a:ext>
            </a:extLst>
          </p:cNvPr>
          <p:cNvSpPr>
            <a:spLocks noGrp="1"/>
          </p:cNvSpPr>
          <p:nvPr>
            <p:ph type="ftr" sz="quarter" idx="3"/>
          </p:nvPr>
        </p:nvSpPr>
        <p:spPr>
          <a:xfrm>
            <a:off x="3657600" y="4906484"/>
            <a:ext cx="4572000" cy="99531"/>
          </a:xfrm>
          <a:prstGeom prst="rect">
            <a:avLst/>
          </a:prstGeom>
        </p:spPr>
        <p:txBody>
          <a:bodyPr vert="horz" lIns="0" tIns="0" rIns="0" bIns="0" rtlCol="0" anchor="t" anchorCtr="0"/>
          <a:lstStyle>
            <a:lvl1pPr algn="r">
              <a:lnSpc>
                <a:spcPts val="800"/>
              </a:lnSpc>
              <a:defRPr sz="600" b="0" i="0">
                <a:solidFill>
                  <a:schemeClr val="bg2">
                    <a:lumMod val="90000"/>
                  </a:schemeClr>
                </a:solidFill>
                <a:latin typeface="+mn-lt"/>
              </a:defRPr>
            </a:lvl1pPr>
          </a:lstStyle>
          <a:p>
            <a:r>
              <a:rPr lang="en-US" b="1"/>
              <a:t>RESTRICTED </a:t>
            </a:r>
            <a:r>
              <a:rPr lang="en-US"/>
              <a:t>- For limited Apervita internal use only - Do Not Distribute.   |   © 2020 Apervita, Inc. All Rights Reserved.</a:t>
            </a:r>
          </a:p>
        </p:txBody>
      </p:sp>
      <p:sp>
        <p:nvSpPr>
          <p:cNvPr id="9" name="Slide Number Placeholder 5">
            <a:extLst>
              <a:ext uri="{FF2B5EF4-FFF2-40B4-BE49-F238E27FC236}">
                <a16:creationId xmlns:a16="http://schemas.microsoft.com/office/drawing/2014/main" id="{9FBA2085-7D40-4044-9A8F-284CE920FAD0}"/>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a:p>
        </p:txBody>
      </p:sp>
      <p:sp>
        <p:nvSpPr>
          <p:cNvPr id="11" name="Date Placeholder 7">
            <a:extLst>
              <a:ext uri="{FF2B5EF4-FFF2-40B4-BE49-F238E27FC236}">
                <a16:creationId xmlns:a16="http://schemas.microsoft.com/office/drawing/2014/main" id="{E0C07721-DF2B-4B4F-8C2C-0C6E1819868E}"/>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1695868815"/>
      </p:ext>
    </p:extLst>
  </p:cSld>
  <p:clrMap bg1="lt1" tx1="dk1" bg2="lt2" tx2="dk2" accent1="accent1" accent2="accent2" accent3="accent3" accent4="accent4" accent5="accent5" accent6="accent6" hlink="hlink" folHlink="folHlink"/>
  <p:sldLayoutIdLst>
    <p:sldLayoutId id="2147483746" r:id="rId1"/>
    <p:sldLayoutId id="2147483789" r:id="rId2"/>
    <p:sldLayoutId id="2147483759" r:id="rId3"/>
    <p:sldLayoutId id="2147483800" r:id="rId4"/>
    <p:sldLayoutId id="2147483801" r:id="rId5"/>
    <p:sldLayoutId id="2147483755" r:id="rId6"/>
    <p:sldLayoutId id="2147483790" r:id="rId7"/>
    <p:sldLayoutId id="2147483726" r:id="rId8"/>
    <p:sldLayoutId id="2147483785" r:id="rId9"/>
    <p:sldLayoutId id="2147483764" r:id="rId10"/>
    <p:sldLayoutId id="2147483727" r:id="rId11"/>
    <p:sldLayoutId id="2147483752" r:id="rId12"/>
    <p:sldLayoutId id="2147483729" r:id="rId13"/>
    <p:sldLayoutId id="2147483753" r:id="rId14"/>
    <p:sldLayoutId id="2147483787" r:id="rId15"/>
    <p:sldLayoutId id="2147483788" r:id="rId16"/>
    <p:sldLayoutId id="2147483754" r:id="rId17"/>
    <p:sldLayoutId id="2147483741" r:id="rId18"/>
    <p:sldLayoutId id="2147483736" r:id="rId19"/>
    <p:sldLayoutId id="2147483740" r:id="rId20"/>
    <p:sldLayoutId id="2147483742" r:id="rId21"/>
    <p:sldLayoutId id="2147483743" r:id="rId22"/>
    <p:sldLayoutId id="2147483762" r:id="rId23"/>
    <p:sldLayoutId id="2147483763" r:id="rId24"/>
    <p:sldLayoutId id="2147483748" r:id="rId25"/>
    <p:sldLayoutId id="2147483766" r:id="rId26"/>
    <p:sldLayoutId id="2147483756" r:id="rId27"/>
    <p:sldLayoutId id="2147483765" r:id="rId28"/>
    <p:sldLayoutId id="2147483760" r:id="rId29"/>
    <p:sldLayoutId id="2147483761" r:id="rId30"/>
    <p:sldLayoutId id="2147483757" r:id="rId31"/>
    <p:sldLayoutId id="2147483758" r:id="rId32"/>
    <p:sldLayoutId id="2147483784" r:id="rId33"/>
    <p:sldLayoutId id="2147483767" r:id="rId34"/>
    <p:sldLayoutId id="2147483769" r:id="rId35"/>
    <p:sldLayoutId id="2147483770" r:id="rId36"/>
    <p:sldLayoutId id="2147483768" r:id="rId37"/>
    <p:sldLayoutId id="2147483771" r:id="rId38"/>
    <p:sldLayoutId id="2147483772" r:id="rId39"/>
    <p:sldLayoutId id="2147483773" r:id="rId40"/>
    <p:sldLayoutId id="2147483792" r:id="rId41"/>
    <p:sldLayoutId id="2147483793" r:id="rId42"/>
    <p:sldLayoutId id="2147483794" r:id="rId43"/>
    <p:sldLayoutId id="2147483795" r:id="rId44"/>
    <p:sldLayoutId id="2147483791" r:id="rId45"/>
    <p:sldLayoutId id="2147483796" r:id="rId46"/>
    <p:sldLayoutId id="2147483797" r:id="rId47"/>
    <p:sldLayoutId id="2147483798" r:id="rId48"/>
    <p:sldLayoutId id="2147483799" r:id="rId49"/>
    <p:sldLayoutId id="2147483783" r:id="rId50"/>
    <p:sldLayoutId id="2147483712" r:id="rId51"/>
    <p:sldLayoutId id="2147483717" r:id="rId52"/>
  </p:sldLayoutIdLst>
  <p:hf sldNum="0" hdr="0"/>
  <p:txStyles>
    <p:titleStyle>
      <a:lvl1pPr algn="l" defTabSz="914407" rtl="0" eaLnBrk="1" latinLnBrk="0" hangingPunct="1">
        <a:lnSpc>
          <a:spcPct val="100000"/>
        </a:lnSpc>
        <a:spcBef>
          <a:spcPct val="0"/>
        </a:spcBef>
        <a:buNone/>
        <a:defRPr sz="1800" b="1" i="0" kern="1200" baseline="0">
          <a:solidFill>
            <a:schemeClr val="accent5"/>
          </a:solidFill>
          <a:latin typeface="+mj-lt"/>
          <a:ea typeface="+mj-ea"/>
          <a:cs typeface="Arial" panose="020B0604020202020204" pitchFamily="34" charset="0"/>
        </a:defRPr>
      </a:lvl1pPr>
    </p:titleStyle>
    <p:bodyStyle>
      <a:lvl1pPr marL="182880" indent="-182880" algn="l" defTabSz="914407" rtl="0" eaLnBrk="1" latinLnBrk="0" hangingPunct="1">
        <a:lnSpc>
          <a:spcPct val="100000"/>
        </a:lnSpc>
        <a:spcBef>
          <a:spcPts val="0"/>
        </a:spcBef>
        <a:spcAft>
          <a:spcPts val="600"/>
        </a:spcAft>
        <a:buClr>
          <a:schemeClr val="accent5"/>
        </a:buClr>
        <a:buSzPct val="100000"/>
        <a:buFont typeface="System Font Regular"/>
        <a:buChar char="•"/>
        <a:tabLst/>
        <a:defRPr sz="1500" b="0" i="0" kern="1200" baseline="0">
          <a:solidFill>
            <a:schemeClr val="tx2"/>
          </a:solidFill>
          <a:latin typeface="+mn-lt"/>
          <a:ea typeface="+mn-ea"/>
          <a:cs typeface="Arial" panose="020B0604020202020204" pitchFamily="34" charset="0"/>
        </a:defRPr>
      </a:lvl1pPr>
      <a:lvl2pPr marL="36576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400" b="0" i="0" kern="1200" baseline="0">
          <a:solidFill>
            <a:schemeClr val="tx2"/>
          </a:solidFill>
          <a:latin typeface="+mn-lt"/>
          <a:ea typeface="+mn-ea"/>
          <a:cs typeface="Arial" panose="020B0604020202020204" pitchFamily="34" charset="0"/>
        </a:defRPr>
      </a:lvl2pPr>
      <a:lvl3pPr marL="54864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300" b="0" i="0" kern="1200" baseline="0">
          <a:solidFill>
            <a:schemeClr val="tx2"/>
          </a:solidFill>
          <a:latin typeface="+mn-lt"/>
          <a:ea typeface="+mn-ea"/>
          <a:cs typeface="Arial" panose="020B0604020202020204" pitchFamily="34" charset="0"/>
        </a:defRPr>
      </a:lvl3pPr>
      <a:lvl4pPr marL="73152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200" b="0" i="0" kern="1200" baseline="0">
          <a:solidFill>
            <a:schemeClr val="tx2"/>
          </a:solidFill>
          <a:latin typeface="+mn-lt"/>
          <a:ea typeface="+mn-ea"/>
          <a:cs typeface="Arial" panose="020B0604020202020204" pitchFamily="34" charset="0"/>
        </a:defRPr>
      </a:lvl4pPr>
      <a:lvl5pPr marL="91440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100" b="0" i="0" kern="1200" baseline="0">
          <a:solidFill>
            <a:schemeClr val="tx2"/>
          </a:solidFill>
          <a:latin typeface="+mn-lt"/>
          <a:ea typeface="+mn-ea"/>
          <a:cs typeface="Arial" panose="020B0604020202020204" pitchFamily="34" charset="0"/>
        </a:defRPr>
      </a:lvl5pPr>
      <a:lvl6pPr marL="2514619"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22"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6"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9"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1"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A4CC5A-F872-7D40-A775-BDB333F0CA8F}"/>
              </a:ext>
            </a:extLst>
          </p:cNvPr>
          <p:cNvPicPr>
            <a:picLocks noChangeAspect="1"/>
          </p:cNvPicPr>
          <p:nvPr userDrawn="1"/>
        </p:nvPicPr>
        <p:blipFill>
          <a:blip r:embed="rId59" cstate="print">
            <a:extLst>
              <a:ext uri="{28A0092B-C50C-407E-A947-70E740481C1C}">
                <a14:useLocalDpi xmlns:a14="http://schemas.microsoft.com/office/drawing/2010/main"/>
              </a:ext>
            </a:extLst>
          </a:blip>
          <a:stretch>
            <a:fillRect/>
          </a:stretch>
        </p:blipFill>
        <p:spPr>
          <a:xfrm>
            <a:off x="457200" y="4837367"/>
            <a:ext cx="1324416" cy="310896"/>
          </a:xfrm>
          <a:prstGeom prst="rect">
            <a:avLst/>
          </a:prstGeom>
        </p:spPr>
      </p:pic>
      <p:cxnSp>
        <p:nvCxnSpPr>
          <p:cNvPr id="7" name="Straight Connector 6">
            <a:extLst>
              <a:ext uri="{FF2B5EF4-FFF2-40B4-BE49-F238E27FC236}">
                <a16:creationId xmlns:a16="http://schemas.microsoft.com/office/drawing/2014/main" id="{D5DAEC9F-EA8D-6541-A479-6781E13141A5}"/>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AA678EEC-9AEA-5744-A903-02519DADA975}"/>
              </a:ext>
            </a:extLst>
          </p:cNvPr>
          <p:cNvSpPr>
            <a:spLocks noGrp="1"/>
          </p:cNvSpPr>
          <p:nvPr>
            <p:ph type="title"/>
          </p:nvPr>
        </p:nvSpPr>
        <p:spPr>
          <a:xfrm>
            <a:off x="457200" y="392301"/>
            <a:ext cx="8229600" cy="23126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663E38-15D1-144F-8FFE-98F24C6EF98B}"/>
              </a:ext>
            </a:extLst>
          </p:cNvPr>
          <p:cNvSpPr>
            <a:spLocks noGrp="1"/>
          </p:cNvSpPr>
          <p:nvPr>
            <p:ph type="body" idx="1"/>
          </p:nvPr>
        </p:nvSpPr>
        <p:spPr>
          <a:xfrm>
            <a:off x="457200" y="1005840"/>
            <a:ext cx="8229600" cy="36576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97394F-A784-5F41-9766-7C13AEF72011}"/>
              </a:ext>
            </a:extLst>
          </p:cNvPr>
          <p:cNvSpPr>
            <a:spLocks noGrp="1"/>
          </p:cNvSpPr>
          <p:nvPr>
            <p:ph type="ftr" sz="quarter" idx="3"/>
          </p:nvPr>
        </p:nvSpPr>
        <p:spPr>
          <a:xfrm>
            <a:off x="3657600" y="4906484"/>
            <a:ext cx="4572000" cy="99531"/>
          </a:xfrm>
          <a:prstGeom prst="rect">
            <a:avLst/>
          </a:prstGeom>
        </p:spPr>
        <p:txBody>
          <a:bodyPr vert="horz" lIns="0" tIns="0" rIns="0" bIns="0" rtlCol="0" anchor="t" anchorCtr="0"/>
          <a:lstStyle>
            <a:lvl1pPr algn="r">
              <a:lnSpc>
                <a:spcPts val="800"/>
              </a:lnSpc>
              <a:defRPr sz="600" b="0" i="0">
                <a:solidFill>
                  <a:schemeClr val="bg2">
                    <a:lumMod val="90000"/>
                  </a:schemeClr>
                </a:solidFill>
                <a:latin typeface="+mn-lt"/>
              </a:defRPr>
            </a:lvl1pPr>
          </a:lstStyle>
          <a:p>
            <a:r>
              <a:rPr lang="en-US" b="1" dirty="0"/>
              <a:t>RESTRICTED </a:t>
            </a:r>
            <a:r>
              <a:rPr lang="en-US" dirty="0"/>
              <a:t>- For limited Apervita internal use only - Do Not Distribute.   |   © 2019 Apervita, Inc. All Rights Reserved.</a:t>
            </a:r>
          </a:p>
        </p:txBody>
      </p:sp>
      <p:sp>
        <p:nvSpPr>
          <p:cNvPr id="9" name="Slide Number Placeholder 5">
            <a:extLst>
              <a:ext uri="{FF2B5EF4-FFF2-40B4-BE49-F238E27FC236}">
                <a16:creationId xmlns:a16="http://schemas.microsoft.com/office/drawing/2014/main" id="{9FBA2085-7D40-4044-9A8F-284CE920FAD0}"/>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1" name="Date Placeholder 7">
            <a:extLst>
              <a:ext uri="{FF2B5EF4-FFF2-40B4-BE49-F238E27FC236}">
                <a16:creationId xmlns:a16="http://schemas.microsoft.com/office/drawing/2014/main" id="{E0C07721-DF2B-4B4F-8C2C-0C6E1819868E}"/>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2019</a:t>
            </a:r>
          </a:p>
        </p:txBody>
      </p:sp>
    </p:spTree>
    <p:extLst>
      <p:ext uri="{BB962C8B-B14F-4D97-AF65-F5344CB8AC3E}">
        <p14:creationId xmlns:p14="http://schemas.microsoft.com/office/powerpoint/2010/main" val="2852817819"/>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6" r:id="rId34"/>
    <p:sldLayoutId id="2147483837" r:id="rId35"/>
    <p:sldLayoutId id="2147483838" r:id="rId36"/>
    <p:sldLayoutId id="2147483839" r:id="rId37"/>
    <p:sldLayoutId id="2147483840" r:id="rId38"/>
    <p:sldLayoutId id="2147483841" r:id="rId39"/>
    <p:sldLayoutId id="2147483842" r:id="rId40"/>
    <p:sldLayoutId id="2147483843" r:id="rId41"/>
    <p:sldLayoutId id="2147483844" r:id="rId42"/>
    <p:sldLayoutId id="2147483845" r:id="rId43"/>
    <p:sldLayoutId id="2147483846" r:id="rId44"/>
    <p:sldLayoutId id="2147483847" r:id="rId45"/>
    <p:sldLayoutId id="2147483848" r:id="rId46"/>
    <p:sldLayoutId id="2147483849" r:id="rId47"/>
    <p:sldLayoutId id="2147483850" r:id="rId48"/>
    <p:sldLayoutId id="2147483851" r:id="rId49"/>
    <p:sldLayoutId id="2147483852" r:id="rId50"/>
    <p:sldLayoutId id="2147483853" r:id="rId51"/>
    <p:sldLayoutId id="2147483854" r:id="rId52"/>
    <p:sldLayoutId id="2147483855" r:id="rId53"/>
    <p:sldLayoutId id="2147483856" r:id="rId54"/>
    <p:sldLayoutId id="2147483857" r:id="rId55"/>
    <p:sldLayoutId id="2147483858" r:id="rId56"/>
    <p:sldLayoutId id="2147483859" r:id="rId57"/>
  </p:sldLayoutIdLst>
  <p:hf sldNum="0" hdr="0"/>
  <p:txStyles>
    <p:titleStyle>
      <a:lvl1pPr algn="l" defTabSz="914407" rtl="0" eaLnBrk="1" latinLnBrk="0" hangingPunct="1">
        <a:lnSpc>
          <a:spcPct val="100000"/>
        </a:lnSpc>
        <a:spcBef>
          <a:spcPct val="0"/>
        </a:spcBef>
        <a:buNone/>
        <a:defRPr sz="1800" b="1" i="0" kern="1200" baseline="0">
          <a:solidFill>
            <a:schemeClr val="accent5"/>
          </a:solidFill>
          <a:latin typeface="+mj-lt"/>
          <a:ea typeface="+mj-ea"/>
          <a:cs typeface="Arial" panose="020B0604020202020204" pitchFamily="34" charset="0"/>
        </a:defRPr>
      </a:lvl1pPr>
    </p:titleStyle>
    <p:bodyStyle>
      <a:lvl1pPr marL="182880" indent="-182880" algn="l" defTabSz="914407" rtl="0" eaLnBrk="1" latinLnBrk="0" hangingPunct="1">
        <a:lnSpc>
          <a:spcPct val="100000"/>
        </a:lnSpc>
        <a:spcBef>
          <a:spcPts val="0"/>
        </a:spcBef>
        <a:spcAft>
          <a:spcPts val="600"/>
        </a:spcAft>
        <a:buClr>
          <a:schemeClr val="accent5"/>
        </a:buClr>
        <a:buSzPct val="100000"/>
        <a:buFont typeface="System Font Regular"/>
        <a:buChar char="•"/>
        <a:tabLst/>
        <a:defRPr sz="1500" b="0" i="0" kern="1200" baseline="0">
          <a:solidFill>
            <a:schemeClr val="tx2"/>
          </a:solidFill>
          <a:latin typeface="+mn-lt"/>
          <a:ea typeface="+mn-ea"/>
          <a:cs typeface="Arial" panose="020B0604020202020204" pitchFamily="34" charset="0"/>
        </a:defRPr>
      </a:lvl1pPr>
      <a:lvl2pPr marL="36576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400" b="0" i="0" kern="1200" baseline="0">
          <a:solidFill>
            <a:schemeClr val="tx2"/>
          </a:solidFill>
          <a:latin typeface="+mn-lt"/>
          <a:ea typeface="+mn-ea"/>
          <a:cs typeface="Arial" panose="020B0604020202020204" pitchFamily="34" charset="0"/>
        </a:defRPr>
      </a:lvl2pPr>
      <a:lvl3pPr marL="54864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300" b="0" i="0" kern="1200" baseline="0">
          <a:solidFill>
            <a:schemeClr val="tx2"/>
          </a:solidFill>
          <a:latin typeface="+mn-lt"/>
          <a:ea typeface="+mn-ea"/>
          <a:cs typeface="Arial" panose="020B0604020202020204" pitchFamily="34" charset="0"/>
        </a:defRPr>
      </a:lvl3pPr>
      <a:lvl4pPr marL="73152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200" b="0" i="0" kern="1200" baseline="0">
          <a:solidFill>
            <a:schemeClr val="tx2"/>
          </a:solidFill>
          <a:latin typeface="+mn-lt"/>
          <a:ea typeface="+mn-ea"/>
          <a:cs typeface="Arial" panose="020B0604020202020204" pitchFamily="34" charset="0"/>
        </a:defRPr>
      </a:lvl4pPr>
      <a:lvl5pPr marL="91440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100" b="0" i="0" kern="1200" baseline="0">
          <a:solidFill>
            <a:schemeClr val="tx2"/>
          </a:solidFill>
          <a:latin typeface="+mn-lt"/>
          <a:ea typeface="+mn-ea"/>
          <a:cs typeface="Arial" panose="020B0604020202020204" pitchFamily="34" charset="0"/>
        </a:defRPr>
      </a:lvl5pPr>
      <a:lvl6pPr marL="2514619"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22"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6"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9"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1"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678EEC-9AEA-5744-A903-02519DADA975}"/>
              </a:ext>
            </a:extLst>
          </p:cNvPr>
          <p:cNvSpPr>
            <a:spLocks noGrp="1"/>
          </p:cNvSpPr>
          <p:nvPr>
            <p:ph type="title"/>
          </p:nvPr>
        </p:nvSpPr>
        <p:spPr>
          <a:xfrm>
            <a:off x="457200" y="228600"/>
            <a:ext cx="8229600" cy="441576"/>
          </a:xfrm>
          <a:prstGeom prst="rect">
            <a:avLst/>
          </a:prstGeom>
        </p:spPr>
        <p:txBody>
          <a:bodyPr vert="horz" lIns="0" tIns="0" rIns="0" bIns="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663E38-15D1-144F-8FFE-98F24C6EF98B}"/>
              </a:ext>
            </a:extLst>
          </p:cNvPr>
          <p:cNvSpPr>
            <a:spLocks noGrp="1"/>
          </p:cNvSpPr>
          <p:nvPr>
            <p:ph type="body" idx="1"/>
          </p:nvPr>
        </p:nvSpPr>
        <p:spPr>
          <a:xfrm>
            <a:off x="457200" y="1143000"/>
            <a:ext cx="8229600" cy="352044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97394F-A784-5F41-9766-7C13AEF72011}"/>
              </a:ext>
            </a:extLst>
          </p:cNvPr>
          <p:cNvSpPr>
            <a:spLocks noGrp="1"/>
          </p:cNvSpPr>
          <p:nvPr>
            <p:ph type="ftr" sz="quarter" idx="3"/>
          </p:nvPr>
        </p:nvSpPr>
        <p:spPr>
          <a:xfrm>
            <a:off x="457200" y="4906483"/>
            <a:ext cx="3086100" cy="99573"/>
          </a:xfrm>
          <a:prstGeom prst="rect">
            <a:avLst/>
          </a:prstGeom>
        </p:spPr>
        <p:txBody>
          <a:bodyPr vert="horz" lIns="0" tIns="0" rIns="0" bIns="0" rtlCol="0" anchor="t" anchorCtr="0"/>
          <a:lstStyle>
            <a:lvl1pPr algn="l">
              <a:defRPr sz="599" b="0" i="0">
                <a:solidFill>
                  <a:schemeClr val="tx2">
                    <a:lumMod val="20000"/>
                    <a:lumOff val="80000"/>
                  </a:schemeClr>
                </a:solidFill>
                <a:latin typeface="Libre Franklin" pitchFamily="2" charset="77"/>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p:txBody>
      </p:sp>
      <p:pic>
        <p:nvPicPr>
          <p:cNvPr id="10" name="Picture 9">
            <a:extLst>
              <a:ext uri="{FF2B5EF4-FFF2-40B4-BE49-F238E27FC236}">
                <a16:creationId xmlns:a16="http://schemas.microsoft.com/office/drawing/2014/main" id="{DCA4CC5A-F872-7D40-A775-BDB333F0CA8F}"/>
              </a:ext>
            </a:extLst>
          </p:cNvPr>
          <p:cNvPicPr>
            <a:picLocks noChangeAspect="1"/>
          </p:cNvPicPr>
          <p:nvPr/>
        </p:nvPicPr>
        <p:blipFill>
          <a:blip r:embed="rId24"/>
          <a:stretch>
            <a:fillRect/>
          </a:stretch>
        </p:blipFill>
        <p:spPr>
          <a:xfrm>
            <a:off x="7819584" y="4837367"/>
            <a:ext cx="1324416" cy="310896"/>
          </a:xfrm>
          <a:prstGeom prst="rect">
            <a:avLst/>
          </a:prstGeom>
        </p:spPr>
      </p:pic>
      <p:sp>
        <p:nvSpPr>
          <p:cNvPr id="9" name="Slide Number Placeholder 5">
            <a:extLst>
              <a:ext uri="{FF2B5EF4-FFF2-40B4-BE49-F238E27FC236}">
                <a16:creationId xmlns:a16="http://schemas.microsoft.com/office/drawing/2014/main" id="{9FBA2085-7D40-4044-9A8F-284CE920FAD0}"/>
              </a:ext>
            </a:extLst>
          </p:cNvPr>
          <p:cNvSpPr>
            <a:spLocks noGrp="1"/>
          </p:cNvSpPr>
          <p:nvPr>
            <p:ph type="sldNum" sz="quarter" idx="4"/>
          </p:nvPr>
        </p:nvSpPr>
        <p:spPr>
          <a:xfrm>
            <a:off x="4343400" y="4905471"/>
            <a:ext cx="457200" cy="100584"/>
          </a:xfrm>
          <a:prstGeom prst="rect">
            <a:avLst/>
          </a:prstGeom>
        </p:spPr>
        <p:txBody>
          <a:bodyPr/>
          <a:lstStyle>
            <a:lvl1pPr algn="ctr">
              <a:defRPr sz="599" b="1" i="0">
                <a:solidFill>
                  <a:schemeClr val="bg2">
                    <a:lumMod val="50000"/>
                  </a:schemeClr>
                </a:solidFill>
                <a:latin typeface="Libre Franklin SemiBold" pitchFamily="2" charset="77"/>
              </a:defRPr>
            </a:lvl1pPr>
          </a:lstStyle>
          <a:p>
            <a:fld id="{EB0B323D-CE20-464D-904E-1345C0EAAA9A}" type="slidenum">
              <a:rPr lang="en-US" smtClean="0"/>
              <a:t>‹#›</a:t>
            </a:fld>
            <a:endParaRPr lang="en-US" dirty="0"/>
          </a:p>
        </p:txBody>
      </p:sp>
      <p:cxnSp>
        <p:nvCxnSpPr>
          <p:cNvPr id="7" name="Straight Connector 6">
            <a:extLst>
              <a:ext uri="{FF2B5EF4-FFF2-40B4-BE49-F238E27FC236}">
                <a16:creationId xmlns:a16="http://schemas.microsoft.com/office/drawing/2014/main" id="{D5DAEC9F-EA8D-6541-A479-6781E13141A5}"/>
              </a:ext>
            </a:extLst>
          </p:cNvPr>
          <p:cNvCxnSpPr/>
          <p:nvPr/>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CB5235FE-8ACE-0C42-A61E-FF20C2EAABE0}"/>
              </a:ext>
            </a:extLst>
          </p:cNvPr>
          <p:cNvSpPr>
            <a:spLocks noGrp="1"/>
          </p:cNvSpPr>
          <p:nvPr>
            <p:ph type="dt" sz="half" idx="2"/>
          </p:nvPr>
        </p:nvSpPr>
        <p:spPr>
          <a:xfrm>
            <a:off x="6858000" y="4386549"/>
            <a:ext cx="1828800" cy="273050"/>
          </a:xfrm>
          <a:prstGeom prst="rect">
            <a:avLst/>
          </a:prstGeom>
        </p:spPr>
        <p:txBody>
          <a:bodyPr vert="horz" lIns="0" tIns="0" rIns="0" bIns="0" rtlCol="0" anchor="b" anchorCtr="0"/>
          <a:lstStyle>
            <a:lvl1pPr algn="r">
              <a:defRPr sz="1199" b="0" i="0">
                <a:solidFill>
                  <a:schemeClr val="tx2"/>
                </a:solidFill>
                <a:latin typeface="Libre Franklin Light" pitchFamily="2" charset="77"/>
              </a:defRPr>
            </a:lvl1pPr>
          </a:lstStyle>
          <a:p>
            <a:endParaRPr lang="en-US" dirty="0"/>
          </a:p>
        </p:txBody>
      </p:sp>
    </p:spTree>
    <p:extLst>
      <p:ext uri="{BB962C8B-B14F-4D97-AF65-F5344CB8AC3E}">
        <p14:creationId xmlns:p14="http://schemas.microsoft.com/office/powerpoint/2010/main" val="195315753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Lst>
  <p:hf hdr="0" dt="0"/>
  <p:txStyles>
    <p:titleStyle>
      <a:lvl1pPr algn="l" defTabSz="913554" rtl="0" eaLnBrk="1" latinLnBrk="0" hangingPunct="1">
        <a:lnSpc>
          <a:spcPts val="3197"/>
        </a:lnSpc>
        <a:spcBef>
          <a:spcPct val="0"/>
        </a:spcBef>
        <a:buNone/>
        <a:defRPr sz="2997" b="0" i="0" kern="1200" baseline="0">
          <a:solidFill>
            <a:schemeClr val="tx2"/>
          </a:solidFill>
          <a:latin typeface="Libre Franklin SemiBold" pitchFamily="2" charset="77"/>
          <a:ea typeface="+mj-ea"/>
          <a:cs typeface="Arial" panose="020B0604020202020204" pitchFamily="34" charset="0"/>
        </a:defRPr>
      </a:lvl1pPr>
    </p:titleStyle>
    <p:bodyStyle>
      <a:lvl1pPr marL="118953" indent="-118953" algn="l" defTabSz="913554" rtl="0" eaLnBrk="1" latinLnBrk="0" hangingPunct="1">
        <a:lnSpc>
          <a:spcPts val="1998"/>
        </a:lnSpc>
        <a:spcBef>
          <a:spcPts val="800"/>
        </a:spcBef>
        <a:buClr>
          <a:schemeClr val="accent5"/>
        </a:buClr>
        <a:buSzPct val="85000"/>
        <a:buFont typeface="System Font Regular"/>
        <a:buChar char="•"/>
        <a:tabLst/>
        <a:defRPr sz="1799" b="0" i="0" kern="1200" baseline="0">
          <a:solidFill>
            <a:schemeClr val="tx2"/>
          </a:solidFill>
          <a:latin typeface="Libre Franklin Light" pitchFamily="2" charset="77"/>
          <a:ea typeface="+mn-ea"/>
          <a:cs typeface="Arial" panose="020B0604020202020204" pitchFamily="34" charset="0"/>
        </a:defRPr>
      </a:lvl1pPr>
      <a:lvl2pPr marL="231560" indent="-112609" algn="l" defTabSz="913554" rtl="0" eaLnBrk="1" latinLnBrk="0" hangingPunct="1">
        <a:lnSpc>
          <a:spcPts val="1799"/>
        </a:lnSpc>
        <a:spcBef>
          <a:spcPts val="400"/>
        </a:spcBef>
        <a:buClr>
          <a:schemeClr val="accent5"/>
        </a:buClr>
        <a:buSzPct val="85000"/>
        <a:buFont typeface="System Font Regular"/>
        <a:buChar char="•"/>
        <a:tabLst/>
        <a:defRPr sz="1598" b="0" i="0" kern="1200">
          <a:solidFill>
            <a:schemeClr val="tx2"/>
          </a:solidFill>
          <a:latin typeface="Libre Franklin Light" pitchFamily="2" charset="77"/>
          <a:ea typeface="+mn-ea"/>
          <a:cs typeface="Arial" panose="020B0604020202020204" pitchFamily="34" charset="0"/>
        </a:defRPr>
      </a:lvl2pPr>
      <a:lvl3pPr marL="344169" indent="-112609" algn="l" defTabSz="913554" rtl="0" eaLnBrk="1" latinLnBrk="0" hangingPunct="1">
        <a:lnSpc>
          <a:spcPts val="1598"/>
        </a:lnSpc>
        <a:spcBef>
          <a:spcPts val="400"/>
        </a:spcBef>
        <a:buClr>
          <a:schemeClr val="accent5"/>
        </a:buClr>
        <a:buSzPct val="85000"/>
        <a:buFont typeface="System Font Regular"/>
        <a:buChar char="•"/>
        <a:tabLst/>
        <a:defRPr sz="1399" b="0" i="0" kern="1200">
          <a:solidFill>
            <a:schemeClr val="tx2"/>
          </a:solidFill>
          <a:latin typeface="Libre Franklin Light" pitchFamily="2" charset="77"/>
          <a:ea typeface="+mn-ea"/>
          <a:cs typeface="Arial" panose="020B0604020202020204" pitchFamily="34" charset="0"/>
        </a:defRPr>
      </a:lvl3pPr>
      <a:lvl4pPr marL="456777" indent="-112609" algn="l" defTabSz="913554" rtl="0" eaLnBrk="1" latinLnBrk="0" hangingPunct="1">
        <a:lnSpc>
          <a:spcPts val="1499"/>
        </a:lnSpc>
        <a:spcBef>
          <a:spcPts val="400"/>
        </a:spcBef>
        <a:buClr>
          <a:schemeClr val="accent5"/>
        </a:buClr>
        <a:buSzPct val="85000"/>
        <a:buFont typeface="System Font Regular"/>
        <a:buChar char="•"/>
        <a:tabLst/>
        <a:defRPr sz="1299" b="0" i="0" kern="1200">
          <a:solidFill>
            <a:schemeClr val="tx2"/>
          </a:solidFill>
          <a:latin typeface="Libre Franklin Light" pitchFamily="2" charset="77"/>
          <a:ea typeface="+mn-ea"/>
          <a:cs typeface="Arial" panose="020B0604020202020204" pitchFamily="34" charset="0"/>
        </a:defRPr>
      </a:lvl4pPr>
      <a:lvl5pPr marL="577316" indent="-120539" algn="l" defTabSz="913554" rtl="0" eaLnBrk="1" latinLnBrk="0" hangingPunct="1">
        <a:lnSpc>
          <a:spcPts val="1399"/>
        </a:lnSpc>
        <a:spcBef>
          <a:spcPts val="400"/>
        </a:spcBef>
        <a:buClr>
          <a:schemeClr val="accent5"/>
        </a:buClr>
        <a:buSzPct val="85000"/>
        <a:buFont typeface="System Font Regular"/>
        <a:buChar char="•"/>
        <a:tabLst/>
        <a:defRPr sz="1199" b="0" i="0" kern="1200">
          <a:solidFill>
            <a:schemeClr val="tx2"/>
          </a:solidFill>
          <a:latin typeface="Libre Franklin Light" pitchFamily="2" charset="77"/>
          <a:ea typeface="+mn-ea"/>
          <a:cs typeface="Arial" panose="020B0604020202020204" pitchFamily="34"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554" rtl="0" eaLnBrk="1" latinLnBrk="0" hangingPunct="1">
        <a:defRPr sz="1799" kern="1200">
          <a:solidFill>
            <a:schemeClr val="tx1"/>
          </a:solidFill>
          <a:latin typeface="+mn-lt"/>
          <a:ea typeface="+mn-ea"/>
          <a:cs typeface="+mn-cs"/>
        </a:defRPr>
      </a:lvl1pPr>
      <a:lvl2pPr marL="456777" algn="l" defTabSz="913554" rtl="0" eaLnBrk="1" latinLnBrk="0" hangingPunct="1">
        <a:defRPr sz="1799" kern="1200">
          <a:solidFill>
            <a:schemeClr val="tx1"/>
          </a:solidFill>
          <a:latin typeface="+mn-lt"/>
          <a:ea typeface="+mn-ea"/>
          <a:cs typeface="+mn-cs"/>
        </a:defRPr>
      </a:lvl2pPr>
      <a:lvl3pPr marL="913554" algn="l" defTabSz="913554" rtl="0" eaLnBrk="1" latinLnBrk="0" hangingPunct="1">
        <a:defRPr sz="1799" kern="1200">
          <a:solidFill>
            <a:schemeClr val="tx1"/>
          </a:solidFill>
          <a:latin typeface="+mn-lt"/>
          <a:ea typeface="+mn-ea"/>
          <a:cs typeface="+mn-cs"/>
        </a:defRPr>
      </a:lvl3pPr>
      <a:lvl4pPr marL="1370331" algn="l" defTabSz="913554" rtl="0" eaLnBrk="1" latinLnBrk="0" hangingPunct="1">
        <a:defRPr sz="1799" kern="1200">
          <a:solidFill>
            <a:schemeClr val="tx1"/>
          </a:solidFill>
          <a:latin typeface="+mn-lt"/>
          <a:ea typeface="+mn-ea"/>
          <a:cs typeface="+mn-cs"/>
        </a:defRPr>
      </a:lvl4pPr>
      <a:lvl5pPr marL="1827108" algn="l" defTabSz="913554" rtl="0" eaLnBrk="1" latinLnBrk="0" hangingPunct="1">
        <a:defRPr sz="1799" kern="1200">
          <a:solidFill>
            <a:schemeClr val="tx1"/>
          </a:solidFill>
          <a:latin typeface="+mn-lt"/>
          <a:ea typeface="+mn-ea"/>
          <a:cs typeface="+mn-cs"/>
        </a:defRPr>
      </a:lvl5pPr>
      <a:lvl6pPr marL="2283886" algn="l" defTabSz="913554" rtl="0" eaLnBrk="1" latinLnBrk="0" hangingPunct="1">
        <a:defRPr sz="1799" kern="1200">
          <a:solidFill>
            <a:schemeClr val="tx1"/>
          </a:solidFill>
          <a:latin typeface="+mn-lt"/>
          <a:ea typeface="+mn-ea"/>
          <a:cs typeface="+mn-cs"/>
        </a:defRPr>
      </a:lvl6pPr>
      <a:lvl7pPr marL="2740663" algn="l" defTabSz="913554" rtl="0" eaLnBrk="1" latinLnBrk="0" hangingPunct="1">
        <a:defRPr sz="1799" kern="1200">
          <a:solidFill>
            <a:schemeClr val="tx1"/>
          </a:solidFill>
          <a:latin typeface="+mn-lt"/>
          <a:ea typeface="+mn-ea"/>
          <a:cs typeface="+mn-cs"/>
        </a:defRPr>
      </a:lvl7pPr>
      <a:lvl8pPr marL="3197440" algn="l" defTabSz="913554" rtl="0" eaLnBrk="1" latinLnBrk="0" hangingPunct="1">
        <a:defRPr sz="1799" kern="1200">
          <a:solidFill>
            <a:schemeClr val="tx1"/>
          </a:solidFill>
          <a:latin typeface="+mn-lt"/>
          <a:ea typeface="+mn-ea"/>
          <a:cs typeface="+mn-cs"/>
        </a:defRPr>
      </a:lvl8pPr>
      <a:lvl9pPr marL="3654217" algn="l" defTabSz="913554"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A4CC5A-F872-7D40-A775-BDB333F0CA8F}"/>
              </a:ext>
            </a:extLst>
          </p:cNvPr>
          <p:cNvPicPr>
            <a:picLocks noChangeAspect="1"/>
          </p:cNvPicPr>
          <p:nvPr userDrawn="1"/>
        </p:nvPicPr>
        <p:blipFill>
          <a:blip r:embed="rId59"/>
          <a:stretch>
            <a:fillRect/>
          </a:stretch>
        </p:blipFill>
        <p:spPr>
          <a:xfrm>
            <a:off x="457200" y="4837367"/>
            <a:ext cx="1324416" cy="310896"/>
          </a:xfrm>
          <a:prstGeom prst="rect">
            <a:avLst/>
          </a:prstGeom>
        </p:spPr>
      </p:pic>
      <p:cxnSp>
        <p:nvCxnSpPr>
          <p:cNvPr id="7" name="Straight Connector 6">
            <a:extLst>
              <a:ext uri="{FF2B5EF4-FFF2-40B4-BE49-F238E27FC236}">
                <a16:creationId xmlns:a16="http://schemas.microsoft.com/office/drawing/2014/main" id="{D5DAEC9F-EA8D-6541-A479-6781E13141A5}"/>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AA678EEC-9AEA-5744-A903-02519DADA975}"/>
              </a:ext>
            </a:extLst>
          </p:cNvPr>
          <p:cNvSpPr>
            <a:spLocks noGrp="1"/>
          </p:cNvSpPr>
          <p:nvPr>
            <p:ph type="title"/>
          </p:nvPr>
        </p:nvSpPr>
        <p:spPr>
          <a:xfrm>
            <a:off x="457200" y="392301"/>
            <a:ext cx="8229600" cy="23126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663E38-15D1-144F-8FFE-98F24C6EF98B}"/>
              </a:ext>
            </a:extLst>
          </p:cNvPr>
          <p:cNvSpPr>
            <a:spLocks noGrp="1"/>
          </p:cNvSpPr>
          <p:nvPr>
            <p:ph type="body" idx="1"/>
          </p:nvPr>
        </p:nvSpPr>
        <p:spPr>
          <a:xfrm>
            <a:off x="457200" y="1005840"/>
            <a:ext cx="8229600" cy="36576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97394F-A784-5F41-9766-7C13AEF72011}"/>
              </a:ext>
            </a:extLst>
          </p:cNvPr>
          <p:cNvSpPr>
            <a:spLocks noGrp="1"/>
          </p:cNvSpPr>
          <p:nvPr>
            <p:ph type="ftr" sz="quarter" idx="3"/>
          </p:nvPr>
        </p:nvSpPr>
        <p:spPr>
          <a:xfrm>
            <a:off x="3657600" y="4906485"/>
            <a:ext cx="4572000" cy="99531"/>
          </a:xfrm>
          <a:prstGeom prst="rect">
            <a:avLst/>
          </a:prstGeom>
        </p:spPr>
        <p:txBody>
          <a:bodyPr vert="horz" lIns="0" tIns="0" rIns="0" bIns="0" rtlCol="0" anchor="t" anchorCtr="0"/>
          <a:lstStyle>
            <a:lvl1pPr algn="r">
              <a:lnSpc>
                <a:spcPts val="800"/>
              </a:lnSpc>
              <a:defRPr sz="599" b="0" i="0">
                <a:solidFill>
                  <a:schemeClr val="bg2">
                    <a:lumMod val="90000"/>
                  </a:schemeClr>
                </a:solidFill>
                <a:latin typeface="+mn-lt"/>
              </a:defRPr>
            </a:lvl1pPr>
          </a:lstStyle>
          <a:p>
            <a:r>
              <a:rPr lang="en-US" b="1"/>
              <a:t>RESTRICTED </a:t>
            </a:r>
            <a:r>
              <a:rPr lang="en-US"/>
              <a:t>- For limited Apervita internal use only - Do Not Distribute.   |   © 2020 Apervita, Inc. All Rights Reserved.</a:t>
            </a:r>
          </a:p>
        </p:txBody>
      </p:sp>
      <p:sp>
        <p:nvSpPr>
          <p:cNvPr id="9" name="Slide Number Placeholder 5">
            <a:extLst>
              <a:ext uri="{FF2B5EF4-FFF2-40B4-BE49-F238E27FC236}">
                <a16:creationId xmlns:a16="http://schemas.microsoft.com/office/drawing/2014/main" id="{9FBA2085-7D40-4044-9A8F-284CE920FAD0}"/>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a:p>
        </p:txBody>
      </p:sp>
      <p:sp>
        <p:nvSpPr>
          <p:cNvPr id="11" name="Date Placeholder 7">
            <a:extLst>
              <a:ext uri="{FF2B5EF4-FFF2-40B4-BE49-F238E27FC236}">
                <a16:creationId xmlns:a16="http://schemas.microsoft.com/office/drawing/2014/main" id="{E0C07721-DF2B-4B4F-8C2C-0C6E1819868E}"/>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a:t>OCTOBER 04  |  2020</a:t>
            </a:r>
          </a:p>
        </p:txBody>
      </p:sp>
    </p:spTree>
    <p:extLst>
      <p:ext uri="{BB962C8B-B14F-4D97-AF65-F5344CB8AC3E}">
        <p14:creationId xmlns:p14="http://schemas.microsoft.com/office/powerpoint/2010/main" val="2300774160"/>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 id="2147483992" r:id="rId25"/>
    <p:sldLayoutId id="2147483993" r:id="rId26"/>
    <p:sldLayoutId id="2147483994" r:id="rId27"/>
    <p:sldLayoutId id="2147483995" r:id="rId28"/>
    <p:sldLayoutId id="2147483996" r:id="rId29"/>
    <p:sldLayoutId id="2147483997" r:id="rId30"/>
    <p:sldLayoutId id="2147483998" r:id="rId31"/>
    <p:sldLayoutId id="2147483999" r:id="rId32"/>
    <p:sldLayoutId id="2147484000" r:id="rId33"/>
    <p:sldLayoutId id="2147484001" r:id="rId34"/>
    <p:sldLayoutId id="2147484002" r:id="rId35"/>
    <p:sldLayoutId id="2147484003" r:id="rId36"/>
    <p:sldLayoutId id="2147484004" r:id="rId37"/>
    <p:sldLayoutId id="2147484005" r:id="rId38"/>
    <p:sldLayoutId id="2147484006" r:id="rId39"/>
    <p:sldLayoutId id="2147484007" r:id="rId40"/>
    <p:sldLayoutId id="2147484008" r:id="rId41"/>
    <p:sldLayoutId id="2147484009" r:id="rId42"/>
    <p:sldLayoutId id="2147484010" r:id="rId43"/>
    <p:sldLayoutId id="2147484011" r:id="rId44"/>
    <p:sldLayoutId id="2147484012" r:id="rId45"/>
    <p:sldLayoutId id="2147484013" r:id="rId46"/>
    <p:sldLayoutId id="2147484014" r:id="rId47"/>
    <p:sldLayoutId id="2147484015" r:id="rId48"/>
    <p:sldLayoutId id="2147484016" r:id="rId49"/>
    <p:sldLayoutId id="2147484017" r:id="rId50"/>
    <p:sldLayoutId id="2147484018" r:id="rId51"/>
    <p:sldLayoutId id="2147484019" r:id="rId52"/>
    <p:sldLayoutId id="2147484020" r:id="rId53"/>
    <p:sldLayoutId id="2147484021" r:id="rId54"/>
    <p:sldLayoutId id="2147484022" r:id="rId55"/>
    <p:sldLayoutId id="2147484024" r:id="rId56"/>
    <p:sldLayoutId id="2147484025" r:id="rId57"/>
  </p:sldLayoutIdLst>
  <p:hf sldNum="0" hdr="0"/>
  <p:txStyles>
    <p:titleStyle>
      <a:lvl1pPr algn="l" defTabSz="913562" rtl="0" eaLnBrk="1" latinLnBrk="0" hangingPunct="1">
        <a:lnSpc>
          <a:spcPct val="100000"/>
        </a:lnSpc>
        <a:spcBef>
          <a:spcPct val="0"/>
        </a:spcBef>
        <a:buNone/>
        <a:defRPr sz="1799" b="1" i="0" kern="1200" baseline="0">
          <a:solidFill>
            <a:schemeClr val="accent5"/>
          </a:solidFill>
          <a:latin typeface="+mj-lt"/>
          <a:ea typeface="+mj-ea"/>
          <a:cs typeface="Arial" panose="020B0604020202020204" pitchFamily="34" charset="0"/>
        </a:defRPr>
      </a:lvl1pPr>
    </p:titleStyle>
    <p:bodyStyle>
      <a:lvl1pPr marL="182711" indent="-182711" algn="l" defTabSz="913562" rtl="0" eaLnBrk="1" latinLnBrk="0" hangingPunct="1">
        <a:lnSpc>
          <a:spcPct val="100000"/>
        </a:lnSpc>
        <a:spcBef>
          <a:spcPts val="0"/>
        </a:spcBef>
        <a:spcAft>
          <a:spcPts val="599"/>
        </a:spcAft>
        <a:buClr>
          <a:schemeClr val="accent5"/>
        </a:buClr>
        <a:buSzPct val="100000"/>
        <a:buFont typeface="System Font Regular"/>
        <a:buChar char="•"/>
        <a:tabLst/>
        <a:defRPr sz="1499" b="0" i="0" kern="1200" baseline="0">
          <a:solidFill>
            <a:schemeClr val="tx2"/>
          </a:solidFill>
          <a:latin typeface="+mn-lt"/>
          <a:ea typeface="+mn-ea"/>
          <a:cs typeface="Arial" panose="020B0604020202020204" pitchFamily="34" charset="0"/>
        </a:defRPr>
      </a:lvl1pPr>
      <a:lvl2pPr marL="365422" indent="-182711" algn="l" defTabSz="913562" rtl="0" eaLnBrk="1" latinLnBrk="0" hangingPunct="1">
        <a:lnSpc>
          <a:spcPct val="100000"/>
        </a:lnSpc>
        <a:spcBef>
          <a:spcPts val="0"/>
        </a:spcBef>
        <a:spcAft>
          <a:spcPts val="599"/>
        </a:spcAft>
        <a:buClr>
          <a:schemeClr val="accent1"/>
        </a:buClr>
        <a:buSzPct val="90000"/>
        <a:buFont typeface="System Font Regular"/>
        <a:buChar char="•"/>
        <a:tabLst/>
        <a:defRPr sz="1399" b="0" i="0" kern="1200" baseline="0">
          <a:solidFill>
            <a:schemeClr val="tx2"/>
          </a:solidFill>
          <a:latin typeface="+mn-lt"/>
          <a:ea typeface="+mn-ea"/>
          <a:cs typeface="Arial" panose="020B0604020202020204" pitchFamily="34" charset="0"/>
        </a:defRPr>
      </a:lvl2pPr>
      <a:lvl3pPr marL="548132" indent="-182711" algn="l" defTabSz="913562" rtl="0" eaLnBrk="1" latinLnBrk="0" hangingPunct="1">
        <a:lnSpc>
          <a:spcPct val="100000"/>
        </a:lnSpc>
        <a:spcBef>
          <a:spcPts val="0"/>
        </a:spcBef>
        <a:spcAft>
          <a:spcPts val="599"/>
        </a:spcAft>
        <a:buClr>
          <a:schemeClr val="accent1"/>
        </a:buClr>
        <a:buSzPct val="90000"/>
        <a:buFont typeface="System Font Regular"/>
        <a:buChar char="•"/>
        <a:tabLst/>
        <a:defRPr sz="1299" b="0" i="0" kern="1200" baseline="0">
          <a:solidFill>
            <a:schemeClr val="tx2"/>
          </a:solidFill>
          <a:latin typeface="+mn-lt"/>
          <a:ea typeface="+mn-ea"/>
          <a:cs typeface="Arial" panose="020B0604020202020204" pitchFamily="34" charset="0"/>
        </a:defRPr>
      </a:lvl3pPr>
      <a:lvl4pPr marL="730844" indent="-182711" algn="l" defTabSz="913562" rtl="0" eaLnBrk="1" latinLnBrk="0" hangingPunct="1">
        <a:lnSpc>
          <a:spcPct val="100000"/>
        </a:lnSpc>
        <a:spcBef>
          <a:spcPts val="0"/>
        </a:spcBef>
        <a:spcAft>
          <a:spcPts val="599"/>
        </a:spcAft>
        <a:buClr>
          <a:schemeClr val="accent1"/>
        </a:buClr>
        <a:buSzPct val="90000"/>
        <a:buFont typeface="System Font Regular"/>
        <a:buChar char="•"/>
        <a:tabLst/>
        <a:defRPr sz="1199" b="0" i="0" kern="1200" baseline="0">
          <a:solidFill>
            <a:schemeClr val="tx2"/>
          </a:solidFill>
          <a:latin typeface="+mn-lt"/>
          <a:ea typeface="+mn-ea"/>
          <a:cs typeface="Arial" panose="020B0604020202020204" pitchFamily="34" charset="0"/>
        </a:defRPr>
      </a:lvl4pPr>
      <a:lvl5pPr marL="913554" indent="-182711" algn="l" defTabSz="913562" rtl="0" eaLnBrk="1" latinLnBrk="0" hangingPunct="1">
        <a:lnSpc>
          <a:spcPct val="100000"/>
        </a:lnSpc>
        <a:spcBef>
          <a:spcPts val="0"/>
        </a:spcBef>
        <a:spcAft>
          <a:spcPts val="599"/>
        </a:spcAft>
        <a:buClr>
          <a:schemeClr val="accent1"/>
        </a:buClr>
        <a:buSzPct val="90000"/>
        <a:buFont typeface="System Font Regular"/>
        <a:buChar char="•"/>
        <a:tabLst/>
        <a:defRPr sz="1099" b="0" i="0" kern="1200" baseline="0">
          <a:solidFill>
            <a:schemeClr val="tx2"/>
          </a:solidFill>
          <a:latin typeface="+mn-lt"/>
          <a:ea typeface="+mn-ea"/>
          <a:cs typeface="Arial" panose="020B0604020202020204" pitchFamily="34" charset="0"/>
        </a:defRPr>
      </a:lvl5pPr>
      <a:lvl6pPr marL="2512293" indent="-228391" algn="l" defTabSz="9135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9073" indent="-228391" algn="l" defTabSz="9135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5855" indent="-228391" algn="l" defTabSz="9135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2635" indent="-228391" algn="l" defTabSz="9135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562" rtl="0" eaLnBrk="1" latinLnBrk="0" hangingPunct="1">
        <a:defRPr sz="1799" kern="1200">
          <a:solidFill>
            <a:schemeClr val="tx1"/>
          </a:solidFill>
          <a:latin typeface="+mn-lt"/>
          <a:ea typeface="+mn-ea"/>
          <a:cs typeface="+mn-cs"/>
        </a:defRPr>
      </a:lvl1pPr>
      <a:lvl2pPr marL="456780" algn="l" defTabSz="913562" rtl="0" eaLnBrk="1" latinLnBrk="0" hangingPunct="1">
        <a:defRPr sz="1799" kern="1200">
          <a:solidFill>
            <a:schemeClr val="tx1"/>
          </a:solidFill>
          <a:latin typeface="+mn-lt"/>
          <a:ea typeface="+mn-ea"/>
          <a:cs typeface="+mn-cs"/>
        </a:defRPr>
      </a:lvl2pPr>
      <a:lvl3pPr marL="913562" algn="l" defTabSz="913562" rtl="0" eaLnBrk="1" latinLnBrk="0" hangingPunct="1">
        <a:defRPr sz="1799" kern="1200">
          <a:solidFill>
            <a:schemeClr val="tx1"/>
          </a:solidFill>
          <a:latin typeface="+mn-lt"/>
          <a:ea typeface="+mn-ea"/>
          <a:cs typeface="+mn-cs"/>
        </a:defRPr>
      </a:lvl3pPr>
      <a:lvl4pPr marL="1370342" algn="l" defTabSz="913562" rtl="0" eaLnBrk="1" latinLnBrk="0" hangingPunct="1">
        <a:defRPr sz="1799" kern="1200">
          <a:solidFill>
            <a:schemeClr val="tx1"/>
          </a:solidFill>
          <a:latin typeface="+mn-lt"/>
          <a:ea typeface="+mn-ea"/>
          <a:cs typeface="+mn-cs"/>
        </a:defRPr>
      </a:lvl4pPr>
      <a:lvl5pPr marL="1827122" algn="l" defTabSz="913562" rtl="0" eaLnBrk="1" latinLnBrk="0" hangingPunct="1">
        <a:defRPr sz="1799" kern="1200">
          <a:solidFill>
            <a:schemeClr val="tx1"/>
          </a:solidFill>
          <a:latin typeface="+mn-lt"/>
          <a:ea typeface="+mn-ea"/>
          <a:cs typeface="+mn-cs"/>
        </a:defRPr>
      </a:lvl5pPr>
      <a:lvl6pPr marL="2283902" algn="l" defTabSz="913562" rtl="0" eaLnBrk="1" latinLnBrk="0" hangingPunct="1">
        <a:defRPr sz="1799" kern="1200">
          <a:solidFill>
            <a:schemeClr val="tx1"/>
          </a:solidFill>
          <a:latin typeface="+mn-lt"/>
          <a:ea typeface="+mn-ea"/>
          <a:cs typeface="+mn-cs"/>
        </a:defRPr>
      </a:lvl6pPr>
      <a:lvl7pPr marL="2740684" algn="l" defTabSz="913562" rtl="0" eaLnBrk="1" latinLnBrk="0" hangingPunct="1">
        <a:defRPr sz="1799" kern="1200">
          <a:solidFill>
            <a:schemeClr val="tx1"/>
          </a:solidFill>
          <a:latin typeface="+mn-lt"/>
          <a:ea typeface="+mn-ea"/>
          <a:cs typeface="+mn-cs"/>
        </a:defRPr>
      </a:lvl7pPr>
      <a:lvl8pPr marL="3197464" algn="l" defTabSz="913562" rtl="0" eaLnBrk="1" latinLnBrk="0" hangingPunct="1">
        <a:defRPr sz="1799" kern="1200">
          <a:solidFill>
            <a:schemeClr val="tx1"/>
          </a:solidFill>
          <a:latin typeface="+mn-lt"/>
          <a:ea typeface="+mn-ea"/>
          <a:cs typeface="+mn-cs"/>
        </a:defRPr>
      </a:lvl8pPr>
      <a:lvl9pPr marL="3654244" algn="l" defTabSz="913562"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A4CC5A-F872-7D40-A775-BDB333F0CA8F}"/>
              </a:ext>
            </a:extLst>
          </p:cNvPr>
          <p:cNvPicPr>
            <a:picLocks noChangeAspect="1"/>
          </p:cNvPicPr>
          <p:nvPr userDrawn="1"/>
        </p:nvPicPr>
        <p:blipFill>
          <a:blip r:embed="rId55" cstate="screen">
            <a:extLst>
              <a:ext uri="{28A0092B-C50C-407E-A947-70E740481C1C}">
                <a14:useLocalDpi xmlns:a14="http://schemas.microsoft.com/office/drawing/2010/main"/>
              </a:ext>
            </a:extLst>
          </a:blip>
          <a:stretch>
            <a:fillRect/>
          </a:stretch>
        </p:blipFill>
        <p:spPr>
          <a:xfrm>
            <a:off x="457200" y="4837367"/>
            <a:ext cx="1324416" cy="310896"/>
          </a:xfrm>
          <a:prstGeom prst="rect">
            <a:avLst/>
          </a:prstGeom>
        </p:spPr>
      </p:pic>
      <p:cxnSp>
        <p:nvCxnSpPr>
          <p:cNvPr id="7" name="Straight Connector 6">
            <a:extLst>
              <a:ext uri="{FF2B5EF4-FFF2-40B4-BE49-F238E27FC236}">
                <a16:creationId xmlns:a16="http://schemas.microsoft.com/office/drawing/2014/main" id="{D5DAEC9F-EA8D-6541-A479-6781E13141A5}"/>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AA678EEC-9AEA-5744-A903-02519DADA975}"/>
              </a:ext>
            </a:extLst>
          </p:cNvPr>
          <p:cNvSpPr>
            <a:spLocks noGrp="1"/>
          </p:cNvSpPr>
          <p:nvPr>
            <p:ph type="title"/>
          </p:nvPr>
        </p:nvSpPr>
        <p:spPr>
          <a:xfrm>
            <a:off x="457200" y="392301"/>
            <a:ext cx="8229600" cy="23126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663E38-15D1-144F-8FFE-98F24C6EF98B}"/>
              </a:ext>
            </a:extLst>
          </p:cNvPr>
          <p:cNvSpPr>
            <a:spLocks noGrp="1"/>
          </p:cNvSpPr>
          <p:nvPr>
            <p:ph type="body" idx="1"/>
          </p:nvPr>
        </p:nvSpPr>
        <p:spPr>
          <a:xfrm>
            <a:off x="457200" y="1005840"/>
            <a:ext cx="8229600" cy="36576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97394F-A784-5F41-9766-7C13AEF72011}"/>
              </a:ext>
            </a:extLst>
          </p:cNvPr>
          <p:cNvSpPr>
            <a:spLocks noGrp="1"/>
          </p:cNvSpPr>
          <p:nvPr>
            <p:ph type="ftr" sz="quarter" idx="3"/>
          </p:nvPr>
        </p:nvSpPr>
        <p:spPr>
          <a:xfrm>
            <a:off x="3657600" y="4906485"/>
            <a:ext cx="4572000" cy="99531"/>
          </a:xfrm>
          <a:prstGeom prst="rect">
            <a:avLst/>
          </a:prstGeom>
        </p:spPr>
        <p:txBody>
          <a:bodyPr vert="horz" lIns="0" tIns="0" rIns="0" bIns="0" rtlCol="0" anchor="t" anchorCtr="0"/>
          <a:lstStyle>
            <a:lvl1pPr algn="r">
              <a:lnSpc>
                <a:spcPts val="800"/>
              </a:lnSpc>
              <a:defRPr sz="599" b="0" i="0">
                <a:solidFill>
                  <a:schemeClr val="bg2">
                    <a:lumMod val="90000"/>
                  </a:schemeClr>
                </a:solidFill>
                <a:latin typeface="+mn-lt"/>
              </a:defRPr>
            </a:lvl1pPr>
          </a:lstStyle>
          <a:p>
            <a:r>
              <a:rPr lang="en-US" b="1" dirty="0"/>
              <a:t>RESTRICTED </a:t>
            </a:r>
            <a:r>
              <a:rPr lang="en-US" dirty="0"/>
              <a:t>- For limited Apervita internal use only - Do Not Distribute.   |   © 2020 Apervita, Inc. All Rights Reserved.</a:t>
            </a:r>
          </a:p>
        </p:txBody>
      </p:sp>
      <p:sp>
        <p:nvSpPr>
          <p:cNvPr id="9" name="Slide Number Placeholder 5">
            <a:extLst>
              <a:ext uri="{FF2B5EF4-FFF2-40B4-BE49-F238E27FC236}">
                <a16:creationId xmlns:a16="http://schemas.microsoft.com/office/drawing/2014/main" id="{9FBA2085-7D40-4044-9A8F-284CE920FAD0}"/>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599"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1" name="Date Placeholder 7">
            <a:extLst>
              <a:ext uri="{FF2B5EF4-FFF2-40B4-BE49-F238E27FC236}">
                <a16:creationId xmlns:a16="http://schemas.microsoft.com/office/drawing/2014/main" id="{E0C07721-DF2B-4B4F-8C2C-0C6E1819868E}"/>
              </a:ext>
            </a:extLst>
          </p:cNvPr>
          <p:cNvSpPr>
            <a:spLocks noGrp="1"/>
          </p:cNvSpPr>
          <p:nvPr>
            <p:ph type="dt" sz="half" idx="2"/>
          </p:nvPr>
        </p:nvSpPr>
        <p:spPr>
          <a:xfrm>
            <a:off x="7089059" y="438912"/>
            <a:ext cx="2054943" cy="182880"/>
          </a:xfrm>
          <a:prstGeom prst="rect">
            <a:avLst/>
          </a:prstGeom>
          <a:solidFill>
            <a:srgbClr val="7470B6"/>
          </a:solidFill>
        </p:spPr>
        <p:txBody>
          <a:bodyPr vert="horz" wrap="none" lIns="0" tIns="0" rIns="438912" bIns="9144" rtlCol="0" anchor="ctr" anchorCtr="0"/>
          <a:lstStyle>
            <a:lvl1pPr algn="r">
              <a:defRPr sz="899"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176665598"/>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 id="2147484077" r:id="rId33"/>
    <p:sldLayoutId id="2147484078" r:id="rId34"/>
    <p:sldLayoutId id="2147484079" r:id="rId35"/>
    <p:sldLayoutId id="2147484080" r:id="rId36"/>
    <p:sldLayoutId id="2147484081" r:id="rId37"/>
    <p:sldLayoutId id="2147484082" r:id="rId38"/>
    <p:sldLayoutId id="2147484083" r:id="rId39"/>
    <p:sldLayoutId id="2147484084" r:id="rId40"/>
    <p:sldLayoutId id="2147484085" r:id="rId41"/>
    <p:sldLayoutId id="2147484086" r:id="rId42"/>
    <p:sldLayoutId id="2147484087" r:id="rId43"/>
    <p:sldLayoutId id="2147484088" r:id="rId44"/>
    <p:sldLayoutId id="2147484089" r:id="rId45"/>
    <p:sldLayoutId id="2147484090" r:id="rId46"/>
    <p:sldLayoutId id="2147484091" r:id="rId47"/>
    <p:sldLayoutId id="2147484092" r:id="rId48"/>
    <p:sldLayoutId id="2147484093" r:id="rId49"/>
    <p:sldLayoutId id="2147484094" r:id="rId50"/>
    <p:sldLayoutId id="2147484095" r:id="rId51"/>
    <p:sldLayoutId id="2147484096" r:id="rId52"/>
    <p:sldLayoutId id="2147484097" r:id="rId53"/>
  </p:sldLayoutIdLst>
  <p:hf sldNum="0" hdr="0"/>
  <p:txStyles>
    <p:titleStyle>
      <a:lvl1pPr algn="l" defTabSz="913562" rtl="0" eaLnBrk="1" latinLnBrk="0" hangingPunct="1">
        <a:lnSpc>
          <a:spcPct val="100000"/>
        </a:lnSpc>
        <a:spcBef>
          <a:spcPct val="0"/>
        </a:spcBef>
        <a:buNone/>
        <a:defRPr sz="1799" b="1" i="0" kern="1200" baseline="0">
          <a:solidFill>
            <a:schemeClr val="accent5"/>
          </a:solidFill>
          <a:latin typeface="+mj-lt"/>
          <a:ea typeface="+mj-ea"/>
          <a:cs typeface="Arial" panose="020B0604020202020204" pitchFamily="34" charset="0"/>
        </a:defRPr>
      </a:lvl1pPr>
    </p:titleStyle>
    <p:bodyStyle>
      <a:lvl1pPr marL="182711" indent="-182711" algn="l" defTabSz="913562" rtl="0" eaLnBrk="1" latinLnBrk="0" hangingPunct="1">
        <a:lnSpc>
          <a:spcPct val="100000"/>
        </a:lnSpc>
        <a:spcBef>
          <a:spcPts val="0"/>
        </a:spcBef>
        <a:spcAft>
          <a:spcPts val="599"/>
        </a:spcAft>
        <a:buClr>
          <a:schemeClr val="accent5"/>
        </a:buClr>
        <a:buSzPct val="100000"/>
        <a:buFont typeface="System Font Regular"/>
        <a:buChar char="•"/>
        <a:tabLst/>
        <a:defRPr sz="1499" b="0" i="0" kern="1200" baseline="0">
          <a:solidFill>
            <a:schemeClr val="tx2"/>
          </a:solidFill>
          <a:latin typeface="+mn-lt"/>
          <a:ea typeface="+mn-ea"/>
          <a:cs typeface="Arial" panose="020B0604020202020204" pitchFamily="34" charset="0"/>
        </a:defRPr>
      </a:lvl1pPr>
      <a:lvl2pPr marL="365422" indent="-182711" algn="l" defTabSz="913562" rtl="0" eaLnBrk="1" latinLnBrk="0" hangingPunct="1">
        <a:lnSpc>
          <a:spcPct val="100000"/>
        </a:lnSpc>
        <a:spcBef>
          <a:spcPts val="0"/>
        </a:spcBef>
        <a:spcAft>
          <a:spcPts val="599"/>
        </a:spcAft>
        <a:buClr>
          <a:schemeClr val="accent1"/>
        </a:buClr>
        <a:buSzPct val="90000"/>
        <a:buFont typeface="System Font Regular"/>
        <a:buChar char="•"/>
        <a:tabLst/>
        <a:defRPr sz="1399" b="0" i="0" kern="1200" baseline="0">
          <a:solidFill>
            <a:schemeClr val="tx2"/>
          </a:solidFill>
          <a:latin typeface="+mn-lt"/>
          <a:ea typeface="+mn-ea"/>
          <a:cs typeface="Arial" panose="020B0604020202020204" pitchFamily="34" charset="0"/>
        </a:defRPr>
      </a:lvl2pPr>
      <a:lvl3pPr marL="548132" indent="-182711" algn="l" defTabSz="913562" rtl="0" eaLnBrk="1" latinLnBrk="0" hangingPunct="1">
        <a:lnSpc>
          <a:spcPct val="100000"/>
        </a:lnSpc>
        <a:spcBef>
          <a:spcPts val="0"/>
        </a:spcBef>
        <a:spcAft>
          <a:spcPts val="599"/>
        </a:spcAft>
        <a:buClr>
          <a:schemeClr val="accent1"/>
        </a:buClr>
        <a:buSzPct val="90000"/>
        <a:buFont typeface="System Font Regular"/>
        <a:buChar char="•"/>
        <a:tabLst/>
        <a:defRPr sz="1299" b="0" i="0" kern="1200" baseline="0">
          <a:solidFill>
            <a:schemeClr val="tx2"/>
          </a:solidFill>
          <a:latin typeface="+mn-lt"/>
          <a:ea typeface="+mn-ea"/>
          <a:cs typeface="Arial" panose="020B0604020202020204" pitchFamily="34" charset="0"/>
        </a:defRPr>
      </a:lvl3pPr>
      <a:lvl4pPr marL="730844" indent="-182711" algn="l" defTabSz="913562" rtl="0" eaLnBrk="1" latinLnBrk="0" hangingPunct="1">
        <a:lnSpc>
          <a:spcPct val="100000"/>
        </a:lnSpc>
        <a:spcBef>
          <a:spcPts val="0"/>
        </a:spcBef>
        <a:spcAft>
          <a:spcPts val="599"/>
        </a:spcAft>
        <a:buClr>
          <a:schemeClr val="accent1"/>
        </a:buClr>
        <a:buSzPct val="90000"/>
        <a:buFont typeface="System Font Regular"/>
        <a:buChar char="•"/>
        <a:tabLst/>
        <a:defRPr sz="1199" b="0" i="0" kern="1200" baseline="0">
          <a:solidFill>
            <a:schemeClr val="tx2"/>
          </a:solidFill>
          <a:latin typeface="+mn-lt"/>
          <a:ea typeface="+mn-ea"/>
          <a:cs typeface="Arial" panose="020B0604020202020204" pitchFamily="34" charset="0"/>
        </a:defRPr>
      </a:lvl4pPr>
      <a:lvl5pPr marL="913554" indent="-182711" algn="l" defTabSz="913562" rtl="0" eaLnBrk="1" latinLnBrk="0" hangingPunct="1">
        <a:lnSpc>
          <a:spcPct val="100000"/>
        </a:lnSpc>
        <a:spcBef>
          <a:spcPts val="0"/>
        </a:spcBef>
        <a:spcAft>
          <a:spcPts val="599"/>
        </a:spcAft>
        <a:buClr>
          <a:schemeClr val="accent1"/>
        </a:buClr>
        <a:buSzPct val="90000"/>
        <a:buFont typeface="System Font Regular"/>
        <a:buChar char="•"/>
        <a:tabLst/>
        <a:defRPr sz="1099" b="0" i="0" kern="1200" baseline="0">
          <a:solidFill>
            <a:schemeClr val="tx2"/>
          </a:solidFill>
          <a:latin typeface="+mn-lt"/>
          <a:ea typeface="+mn-ea"/>
          <a:cs typeface="Arial" panose="020B0604020202020204" pitchFamily="34" charset="0"/>
        </a:defRPr>
      </a:lvl5pPr>
      <a:lvl6pPr marL="2512293" indent="-228391" algn="l" defTabSz="9135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9073" indent="-228391" algn="l" defTabSz="9135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5855" indent="-228391" algn="l" defTabSz="9135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2635" indent="-228391" algn="l" defTabSz="9135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562" rtl="0" eaLnBrk="1" latinLnBrk="0" hangingPunct="1">
        <a:defRPr sz="1799" kern="1200">
          <a:solidFill>
            <a:schemeClr val="tx1"/>
          </a:solidFill>
          <a:latin typeface="+mn-lt"/>
          <a:ea typeface="+mn-ea"/>
          <a:cs typeface="+mn-cs"/>
        </a:defRPr>
      </a:lvl1pPr>
      <a:lvl2pPr marL="456780" algn="l" defTabSz="913562" rtl="0" eaLnBrk="1" latinLnBrk="0" hangingPunct="1">
        <a:defRPr sz="1799" kern="1200">
          <a:solidFill>
            <a:schemeClr val="tx1"/>
          </a:solidFill>
          <a:latin typeface="+mn-lt"/>
          <a:ea typeface="+mn-ea"/>
          <a:cs typeface="+mn-cs"/>
        </a:defRPr>
      </a:lvl2pPr>
      <a:lvl3pPr marL="913562" algn="l" defTabSz="913562" rtl="0" eaLnBrk="1" latinLnBrk="0" hangingPunct="1">
        <a:defRPr sz="1799" kern="1200">
          <a:solidFill>
            <a:schemeClr val="tx1"/>
          </a:solidFill>
          <a:latin typeface="+mn-lt"/>
          <a:ea typeface="+mn-ea"/>
          <a:cs typeface="+mn-cs"/>
        </a:defRPr>
      </a:lvl3pPr>
      <a:lvl4pPr marL="1370342" algn="l" defTabSz="913562" rtl="0" eaLnBrk="1" latinLnBrk="0" hangingPunct="1">
        <a:defRPr sz="1799" kern="1200">
          <a:solidFill>
            <a:schemeClr val="tx1"/>
          </a:solidFill>
          <a:latin typeface="+mn-lt"/>
          <a:ea typeface="+mn-ea"/>
          <a:cs typeface="+mn-cs"/>
        </a:defRPr>
      </a:lvl4pPr>
      <a:lvl5pPr marL="1827122" algn="l" defTabSz="913562" rtl="0" eaLnBrk="1" latinLnBrk="0" hangingPunct="1">
        <a:defRPr sz="1799" kern="1200">
          <a:solidFill>
            <a:schemeClr val="tx1"/>
          </a:solidFill>
          <a:latin typeface="+mn-lt"/>
          <a:ea typeface="+mn-ea"/>
          <a:cs typeface="+mn-cs"/>
        </a:defRPr>
      </a:lvl5pPr>
      <a:lvl6pPr marL="2283902" algn="l" defTabSz="913562" rtl="0" eaLnBrk="1" latinLnBrk="0" hangingPunct="1">
        <a:defRPr sz="1799" kern="1200">
          <a:solidFill>
            <a:schemeClr val="tx1"/>
          </a:solidFill>
          <a:latin typeface="+mn-lt"/>
          <a:ea typeface="+mn-ea"/>
          <a:cs typeface="+mn-cs"/>
        </a:defRPr>
      </a:lvl6pPr>
      <a:lvl7pPr marL="2740684" algn="l" defTabSz="913562" rtl="0" eaLnBrk="1" latinLnBrk="0" hangingPunct="1">
        <a:defRPr sz="1799" kern="1200">
          <a:solidFill>
            <a:schemeClr val="tx1"/>
          </a:solidFill>
          <a:latin typeface="+mn-lt"/>
          <a:ea typeface="+mn-ea"/>
          <a:cs typeface="+mn-cs"/>
        </a:defRPr>
      </a:lvl7pPr>
      <a:lvl8pPr marL="3197464" algn="l" defTabSz="913562" rtl="0" eaLnBrk="1" latinLnBrk="0" hangingPunct="1">
        <a:defRPr sz="1799" kern="1200">
          <a:solidFill>
            <a:schemeClr val="tx1"/>
          </a:solidFill>
          <a:latin typeface="+mn-lt"/>
          <a:ea typeface="+mn-ea"/>
          <a:cs typeface="+mn-cs"/>
        </a:defRPr>
      </a:lvl8pPr>
      <a:lvl9pPr marL="3654244" algn="l" defTabSz="913562"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A4CC5A-F872-7D40-A775-BDB333F0CA8F}"/>
              </a:ext>
            </a:extLst>
          </p:cNvPr>
          <p:cNvPicPr>
            <a:picLocks noChangeAspect="1"/>
          </p:cNvPicPr>
          <p:nvPr userDrawn="1"/>
        </p:nvPicPr>
        <p:blipFill>
          <a:blip r:embed="rId56"/>
          <a:stretch>
            <a:fillRect/>
          </a:stretch>
        </p:blipFill>
        <p:spPr>
          <a:xfrm>
            <a:off x="457200" y="4837367"/>
            <a:ext cx="1324416" cy="310896"/>
          </a:xfrm>
          <a:prstGeom prst="rect">
            <a:avLst/>
          </a:prstGeom>
        </p:spPr>
      </p:pic>
      <p:cxnSp>
        <p:nvCxnSpPr>
          <p:cNvPr id="7" name="Straight Connector 6">
            <a:extLst>
              <a:ext uri="{FF2B5EF4-FFF2-40B4-BE49-F238E27FC236}">
                <a16:creationId xmlns:a16="http://schemas.microsoft.com/office/drawing/2014/main" id="{D5DAEC9F-EA8D-6541-A479-6781E13141A5}"/>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AA678EEC-9AEA-5744-A903-02519DADA975}"/>
              </a:ext>
            </a:extLst>
          </p:cNvPr>
          <p:cNvSpPr>
            <a:spLocks noGrp="1"/>
          </p:cNvSpPr>
          <p:nvPr>
            <p:ph type="title"/>
          </p:nvPr>
        </p:nvSpPr>
        <p:spPr>
          <a:xfrm>
            <a:off x="457200" y="392301"/>
            <a:ext cx="8229600" cy="231264"/>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663E38-15D1-144F-8FFE-98F24C6EF98B}"/>
              </a:ext>
            </a:extLst>
          </p:cNvPr>
          <p:cNvSpPr>
            <a:spLocks noGrp="1"/>
          </p:cNvSpPr>
          <p:nvPr>
            <p:ph type="body" idx="1"/>
          </p:nvPr>
        </p:nvSpPr>
        <p:spPr>
          <a:xfrm>
            <a:off x="457200" y="1005840"/>
            <a:ext cx="8229600" cy="36576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97394F-A784-5F41-9766-7C13AEF72011}"/>
              </a:ext>
            </a:extLst>
          </p:cNvPr>
          <p:cNvSpPr>
            <a:spLocks noGrp="1"/>
          </p:cNvSpPr>
          <p:nvPr>
            <p:ph type="ftr" sz="quarter" idx="3"/>
          </p:nvPr>
        </p:nvSpPr>
        <p:spPr>
          <a:xfrm>
            <a:off x="3657600" y="4906484"/>
            <a:ext cx="4572000" cy="99531"/>
          </a:xfrm>
          <a:prstGeom prst="rect">
            <a:avLst/>
          </a:prstGeom>
        </p:spPr>
        <p:txBody>
          <a:bodyPr vert="horz" lIns="0" tIns="0" rIns="0" bIns="0" rtlCol="0" anchor="t" anchorCtr="0"/>
          <a:lstStyle>
            <a:lvl1pPr algn="r">
              <a:lnSpc>
                <a:spcPts val="800"/>
              </a:lnSpc>
              <a:defRPr sz="600" b="0" i="0">
                <a:solidFill>
                  <a:schemeClr val="bg2">
                    <a:lumMod val="90000"/>
                  </a:schemeClr>
                </a:solidFill>
                <a:latin typeface="+mn-lt"/>
              </a:defRPr>
            </a:lvl1pPr>
          </a:lstStyle>
          <a:p>
            <a:r>
              <a:rPr lang="en-US" b="1" dirty="0"/>
              <a:t>RESTRICTED </a:t>
            </a:r>
            <a:r>
              <a:rPr lang="en-US" dirty="0"/>
              <a:t>- For limited Apervita internal use only - Do Not Distribute.   |   © 2020 Apervita, Inc. All Rights Reserved.</a:t>
            </a:r>
          </a:p>
        </p:txBody>
      </p:sp>
      <p:sp>
        <p:nvSpPr>
          <p:cNvPr id="9" name="Slide Number Placeholder 5">
            <a:extLst>
              <a:ext uri="{FF2B5EF4-FFF2-40B4-BE49-F238E27FC236}">
                <a16:creationId xmlns:a16="http://schemas.microsoft.com/office/drawing/2014/main" id="{9FBA2085-7D40-4044-9A8F-284CE920FAD0}"/>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1" name="Date Placeholder 7">
            <a:extLst>
              <a:ext uri="{FF2B5EF4-FFF2-40B4-BE49-F238E27FC236}">
                <a16:creationId xmlns:a16="http://schemas.microsoft.com/office/drawing/2014/main" id="{E0C07721-DF2B-4B4F-8C2C-0C6E1819868E}"/>
              </a:ext>
            </a:extLst>
          </p:cNvPr>
          <p:cNvSpPr>
            <a:spLocks noGrp="1"/>
          </p:cNvSpPr>
          <p:nvPr>
            <p:ph type="dt" sz="half" idx="2"/>
          </p:nvPr>
        </p:nvSpPr>
        <p:spPr>
          <a:xfrm>
            <a:off x="7089058" y="43891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OCTOBER 04  |  2020</a:t>
            </a:r>
          </a:p>
        </p:txBody>
      </p:sp>
    </p:spTree>
    <p:extLst>
      <p:ext uri="{BB962C8B-B14F-4D97-AF65-F5344CB8AC3E}">
        <p14:creationId xmlns:p14="http://schemas.microsoft.com/office/powerpoint/2010/main" val="720080496"/>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 id="2147484137" r:id="rId39"/>
    <p:sldLayoutId id="2147484138" r:id="rId40"/>
    <p:sldLayoutId id="2147484139" r:id="rId41"/>
    <p:sldLayoutId id="2147484140" r:id="rId42"/>
    <p:sldLayoutId id="2147484141" r:id="rId43"/>
    <p:sldLayoutId id="2147484142" r:id="rId44"/>
    <p:sldLayoutId id="2147484143" r:id="rId45"/>
    <p:sldLayoutId id="2147484144" r:id="rId46"/>
    <p:sldLayoutId id="2147484145" r:id="rId47"/>
    <p:sldLayoutId id="2147484146" r:id="rId48"/>
    <p:sldLayoutId id="2147484147" r:id="rId49"/>
    <p:sldLayoutId id="2147484148" r:id="rId50"/>
    <p:sldLayoutId id="2147484149" r:id="rId51"/>
    <p:sldLayoutId id="2147484150" r:id="rId52"/>
    <p:sldLayoutId id="2147484151" r:id="rId53"/>
    <p:sldLayoutId id="2147484152" r:id="rId54"/>
  </p:sldLayoutIdLst>
  <p:hf sldNum="0" hdr="0"/>
  <p:txStyles>
    <p:titleStyle>
      <a:lvl1pPr algn="l" defTabSz="914407" rtl="0" eaLnBrk="1" latinLnBrk="0" hangingPunct="1">
        <a:lnSpc>
          <a:spcPct val="100000"/>
        </a:lnSpc>
        <a:spcBef>
          <a:spcPct val="0"/>
        </a:spcBef>
        <a:buNone/>
        <a:defRPr sz="1800" b="1" i="0" kern="1200" baseline="0">
          <a:solidFill>
            <a:schemeClr val="accent5"/>
          </a:solidFill>
          <a:latin typeface="+mj-lt"/>
          <a:ea typeface="+mj-ea"/>
          <a:cs typeface="Arial" panose="020B0604020202020204" pitchFamily="34" charset="0"/>
        </a:defRPr>
      </a:lvl1pPr>
    </p:titleStyle>
    <p:bodyStyle>
      <a:lvl1pPr marL="182880" indent="-182880" algn="l" defTabSz="914407" rtl="0" eaLnBrk="1" latinLnBrk="0" hangingPunct="1">
        <a:lnSpc>
          <a:spcPct val="100000"/>
        </a:lnSpc>
        <a:spcBef>
          <a:spcPts val="0"/>
        </a:spcBef>
        <a:spcAft>
          <a:spcPts val="600"/>
        </a:spcAft>
        <a:buClr>
          <a:schemeClr val="accent5"/>
        </a:buClr>
        <a:buSzPct val="100000"/>
        <a:buFont typeface="System Font Regular"/>
        <a:buChar char="•"/>
        <a:tabLst/>
        <a:defRPr sz="1500" b="0" i="0" kern="1200" baseline="0">
          <a:solidFill>
            <a:schemeClr val="tx2"/>
          </a:solidFill>
          <a:latin typeface="+mn-lt"/>
          <a:ea typeface="+mn-ea"/>
          <a:cs typeface="Arial" panose="020B0604020202020204" pitchFamily="34" charset="0"/>
        </a:defRPr>
      </a:lvl1pPr>
      <a:lvl2pPr marL="36576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400" b="0" i="0" kern="1200" baseline="0">
          <a:solidFill>
            <a:schemeClr val="tx2"/>
          </a:solidFill>
          <a:latin typeface="+mn-lt"/>
          <a:ea typeface="+mn-ea"/>
          <a:cs typeface="Arial" panose="020B0604020202020204" pitchFamily="34" charset="0"/>
        </a:defRPr>
      </a:lvl2pPr>
      <a:lvl3pPr marL="54864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300" b="0" i="0" kern="1200" baseline="0">
          <a:solidFill>
            <a:schemeClr val="tx2"/>
          </a:solidFill>
          <a:latin typeface="+mn-lt"/>
          <a:ea typeface="+mn-ea"/>
          <a:cs typeface="Arial" panose="020B0604020202020204" pitchFamily="34" charset="0"/>
        </a:defRPr>
      </a:lvl3pPr>
      <a:lvl4pPr marL="73152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200" b="0" i="0" kern="1200" baseline="0">
          <a:solidFill>
            <a:schemeClr val="tx2"/>
          </a:solidFill>
          <a:latin typeface="+mn-lt"/>
          <a:ea typeface="+mn-ea"/>
          <a:cs typeface="Arial" panose="020B0604020202020204" pitchFamily="34" charset="0"/>
        </a:defRPr>
      </a:lvl4pPr>
      <a:lvl5pPr marL="914400" indent="-182880" algn="l" defTabSz="914407" rtl="0" eaLnBrk="1" latinLnBrk="0" hangingPunct="1">
        <a:lnSpc>
          <a:spcPct val="100000"/>
        </a:lnSpc>
        <a:spcBef>
          <a:spcPts val="0"/>
        </a:spcBef>
        <a:spcAft>
          <a:spcPts val="600"/>
        </a:spcAft>
        <a:buClr>
          <a:schemeClr val="accent1"/>
        </a:buClr>
        <a:buSzPct val="90000"/>
        <a:buFont typeface="System Font Regular"/>
        <a:buChar char="•"/>
        <a:tabLst/>
        <a:defRPr sz="1100" b="0" i="0" kern="1200" baseline="0">
          <a:solidFill>
            <a:schemeClr val="tx2"/>
          </a:solidFill>
          <a:latin typeface="+mn-lt"/>
          <a:ea typeface="+mn-ea"/>
          <a:cs typeface="Arial" panose="020B0604020202020204" pitchFamily="34" charset="0"/>
        </a:defRPr>
      </a:lvl5pPr>
      <a:lvl6pPr marL="2514619"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22"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6"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9"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1"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A4CC5A-F872-7D40-A775-BDB333F0CA8F}"/>
              </a:ext>
            </a:extLst>
          </p:cNvPr>
          <p:cNvPicPr>
            <a:picLocks noChangeAspect="1"/>
          </p:cNvPicPr>
          <p:nvPr userDrawn="1"/>
        </p:nvPicPr>
        <p:blipFill>
          <a:blip r:embed="rId45"/>
          <a:stretch>
            <a:fillRect/>
          </a:stretch>
        </p:blipFill>
        <p:spPr>
          <a:xfrm>
            <a:off x="457200" y="4837367"/>
            <a:ext cx="1324416" cy="310896"/>
          </a:xfrm>
          <a:prstGeom prst="rect">
            <a:avLst/>
          </a:prstGeom>
        </p:spPr>
      </p:pic>
      <p:cxnSp>
        <p:nvCxnSpPr>
          <p:cNvPr id="7" name="Straight Connector 6">
            <a:extLst>
              <a:ext uri="{FF2B5EF4-FFF2-40B4-BE49-F238E27FC236}">
                <a16:creationId xmlns:a16="http://schemas.microsoft.com/office/drawing/2014/main" id="{D5DAEC9F-EA8D-6541-A479-6781E13141A5}"/>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AA678EEC-9AEA-5744-A903-02519DADA975}"/>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663E38-15D1-144F-8FFE-98F24C6EF98B}"/>
              </a:ext>
            </a:extLst>
          </p:cNvPr>
          <p:cNvSpPr>
            <a:spLocks noGrp="1"/>
          </p:cNvSpPr>
          <p:nvPr>
            <p:ph type="body" idx="1"/>
          </p:nvPr>
        </p:nvSpPr>
        <p:spPr>
          <a:xfrm>
            <a:off x="457200" y="1188720"/>
            <a:ext cx="8229600" cy="34747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97394F-A784-5F41-9766-7C13AEF72011}"/>
              </a:ext>
            </a:extLst>
          </p:cNvPr>
          <p:cNvSpPr>
            <a:spLocks noGrp="1"/>
          </p:cNvSpPr>
          <p:nvPr>
            <p:ph type="ftr" sz="quarter" idx="3"/>
          </p:nvPr>
        </p:nvSpPr>
        <p:spPr>
          <a:xfrm>
            <a:off x="3657600" y="4906484"/>
            <a:ext cx="4572000" cy="99531"/>
          </a:xfrm>
          <a:prstGeom prst="rect">
            <a:avLst/>
          </a:prstGeom>
        </p:spPr>
        <p:txBody>
          <a:bodyPr vert="horz" lIns="0" tIns="0" rIns="0" bIns="0" rtlCol="0" anchor="t" anchorCtr="0"/>
          <a:lstStyle>
            <a:lvl1pPr algn="r">
              <a:lnSpc>
                <a:spcPts val="800"/>
              </a:lnSpc>
              <a:defRPr sz="600" b="0" i="0">
                <a:solidFill>
                  <a:schemeClr val="bg2">
                    <a:lumMod val="90000"/>
                  </a:schemeClr>
                </a:solidFill>
                <a:latin typeface="+mn-lt"/>
              </a:defRPr>
            </a:lvl1pPr>
          </a:lstStyle>
          <a:p>
            <a:r>
              <a:rPr lang="en-US" b="1" dirty="0"/>
              <a:t>CONFIDENTIAL</a:t>
            </a:r>
            <a:r>
              <a:rPr lang="en-US" dirty="0"/>
              <a:t> – For internal Apervita use only.   |   © 2021 Apervita, Inc. All Rights Reserved.</a:t>
            </a:r>
          </a:p>
        </p:txBody>
      </p:sp>
      <p:sp>
        <p:nvSpPr>
          <p:cNvPr id="9" name="Slide Number Placeholder 5">
            <a:extLst>
              <a:ext uri="{FF2B5EF4-FFF2-40B4-BE49-F238E27FC236}">
                <a16:creationId xmlns:a16="http://schemas.microsoft.com/office/drawing/2014/main" id="{9FBA2085-7D40-4044-9A8F-284CE920FAD0}"/>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1" name="Date Placeholder 7">
            <a:extLst>
              <a:ext uri="{FF2B5EF4-FFF2-40B4-BE49-F238E27FC236}">
                <a16:creationId xmlns:a16="http://schemas.microsoft.com/office/drawing/2014/main" id="{E0C07721-DF2B-4B4F-8C2C-0C6E1819868E}"/>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endParaRPr lang="en-US" dirty="0"/>
          </a:p>
        </p:txBody>
      </p:sp>
    </p:spTree>
    <p:extLst>
      <p:ext uri="{BB962C8B-B14F-4D97-AF65-F5344CB8AC3E}">
        <p14:creationId xmlns:p14="http://schemas.microsoft.com/office/powerpoint/2010/main" val="3058863634"/>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 id="2147484188" r:id="rId35"/>
    <p:sldLayoutId id="2147484189" r:id="rId36"/>
    <p:sldLayoutId id="2147484190" r:id="rId37"/>
    <p:sldLayoutId id="2147484191" r:id="rId38"/>
    <p:sldLayoutId id="2147484192" r:id="rId39"/>
    <p:sldLayoutId id="2147484193" r:id="rId40"/>
    <p:sldLayoutId id="2147484194" r:id="rId41"/>
    <p:sldLayoutId id="2147484195" r:id="rId42"/>
    <p:sldLayoutId id="2147484196" r:id="rId43"/>
  </p:sldLayoutIdLst>
  <p:hf sldNum="0" hdr="0" dt="0"/>
  <p:txStyles>
    <p:titleStyle>
      <a:lvl1pPr algn="l" defTabSz="914407" rtl="0" eaLnBrk="1" latinLnBrk="0" hangingPunct="1">
        <a:lnSpc>
          <a:spcPct val="100000"/>
        </a:lnSpc>
        <a:spcBef>
          <a:spcPct val="0"/>
        </a:spcBef>
        <a:buNone/>
        <a:defRPr sz="2200" b="1" i="0" kern="1200" baseline="0">
          <a:solidFill>
            <a:schemeClr val="accent5"/>
          </a:solidFill>
          <a:latin typeface="+mj-lt"/>
          <a:ea typeface="+mj-ea"/>
          <a:cs typeface="Arial" panose="020B0604020202020204" pitchFamily="34" charset="0"/>
        </a:defRPr>
      </a:lvl1pPr>
    </p:titleStyle>
    <p:bodyStyle>
      <a:lvl1pPr marL="174625" indent="-174625" algn="l" defTabSz="914407" rtl="0" eaLnBrk="1" latinLnBrk="0" hangingPunct="1">
        <a:lnSpc>
          <a:spcPct val="100000"/>
        </a:lnSpc>
        <a:spcBef>
          <a:spcPts val="0"/>
        </a:spcBef>
        <a:spcAft>
          <a:spcPts val="600"/>
        </a:spcAft>
        <a:buClr>
          <a:schemeClr val="accent5"/>
        </a:buClr>
        <a:buSzPct val="100000"/>
        <a:buFont typeface="System Font Regular"/>
        <a:buChar char="•"/>
        <a:tabLst/>
        <a:defRPr sz="1800" b="0" i="0" kern="1200" baseline="0">
          <a:solidFill>
            <a:schemeClr val="tx2"/>
          </a:solidFill>
          <a:latin typeface="+mn-lt"/>
          <a:ea typeface="+mn-ea"/>
          <a:cs typeface="Arial" panose="020B0604020202020204" pitchFamily="34" charset="0"/>
        </a:defRPr>
      </a:lvl1pPr>
      <a:lvl2pPr marL="346075" indent="-163513" algn="l" defTabSz="914407" rtl="0" eaLnBrk="1" latinLnBrk="0" hangingPunct="1">
        <a:lnSpc>
          <a:spcPct val="100000"/>
        </a:lnSpc>
        <a:spcBef>
          <a:spcPts val="0"/>
        </a:spcBef>
        <a:spcAft>
          <a:spcPts val="600"/>
        </a:spcAft>
        <a:buClr>
          <a:schemeClr val="accent1"/>
        </a:buClr>
        <a:buSzPct val="90000"/>
        <a:buFont typeface="System Font Regular"/>
        <a:buChar char="•"/>
        <a:tabLst/>
        <a:defRPr sz="1600" b="0" i="0" kern="1200" baseline="0">
          <a:solidFill>
            <a:schemeClr val="tx2"/>
          </a:solidFill>
          <a:latin typeface="+mn-lt"/>
          <a:ea typeface="+mn-ea"/>
          <a:cs typeface="Arial" panose="020B0604020202020204" pitchFamily="34" charset="0"/>
        </a:defRPr>
      </a:lvl2pPr>
      <a:lvl3pPr marL="517525" indent="-152400" algn="l" defTabSz="914407" rtl="0" eaLnBrk="1" latinLnBrk="0" hangingPunct="1">
        <a:lnSpc>
          <a:spcPct val="100000"/>
        </a:lnSpc>
        <a:spcBef>
          <a:spcPts val="0"/>
        </a:spcBef>
        <a:spcAft>
          <a:spcPts val="600"/>
        </a:spcAft>
        <a:buClr>
          <a:schemeClr val="accent1"/>
        </a:buClr>
        <a:buSzPct val="90000"/>
        <a:buFont typeface="System Font Regular"/>
        <a:buChar char="•"/>
        <a:tabLst/>
        <a:defRPr sz="1500" b="0" i="0" kern="1200" baseline="0">
          <a:solidFill>
            <a:schemeClr val="tx2"/>
          </a:solidFill>
          <a:latin typeface="+mn-lt"/>
          <a:ea typeface="+mn-ea"/>
          <a:cs typeface="Arial" panose="020B0604020202020204" pitchFamily="34" charset="0"/>
        </a:defRPr>
      </a:lvl3pPr>
      <a:lvl4pPr marL="628650" indent="-111125" algn="l" defTabSz="914407" rtl="0" eaLnBrk="1" latinLnBrk="0" hangingPunct="1">
        <a:lnSpc>
          <a:spcPct val="100000"/>
        </a:lnSpc>
        <a:spcBef>
          <a:spcPts val="0"/>
        </a:spcBef>
        <a:spcAft>
          <a:spcPts val="600"/>
        </a:spcAft>
        <a:buClr>
          <a:schemeClr val="accent1"/>
        </a:buClr>
        <a:buSzPct val="90000"/>
        <a:buFont typeface="System Font Regular"/>
        <a:buChar char="•"/>
        <a:tabLst/>
        <a:defRPr sz="1400" b="0" i="0" kern="1200" baseline="0">
          <a:solidFill>
            <a:schemeClr val="tx2"/>
          </a:solidFill>
          <a:latin typeface="+mn-lt"/>
          <a:ea typeface="+mn-ea"/>
          <a:cs typeface="Arial" panose="020B0604020202020204" pitchFamily="34" charset="0"/>
        </a:defRPr>
      </a:lvl4pPr>
      <a:lvl5pPr marL="746125" indent="-117475" algn="l" defTabSz="914407" rtl="0" eaLnBrk="1" latinLnBrk="0" hangingPunct="1">
        <a:lnSpc>
          <a:spcPct val="100000"/>
        </a:lnSpc>
        <a:spcBef>
          <a:spcPts val="0"/>
        </a:spcBef>
        <a:spcAft>
          <a:spcPts val="600"/>
        </a:spcAft>
        <a:buClr>
          <a:schemeClr val="accent1"/>
        </a:buClr>
        <a:buSzPct val="90000"/>
        <a:buFont typeface="System Font Regular"/>
        <a:buChar char="•"/>
        <a:tabLst/>
        <a:defRPr sz="1300" b="0" i="0" kern="1200" baseline="0">
          <a:solidFill>
            <a:schemeClr val="tx2"/>
          </a:solidFill>
          <a:latin typeface="+mn-lt"/>
          <a:ea typeface="+mn-ea"/>
          <a:cs typeface="Arial" panose="020B0604020202020204" pitchFamily="34" charset="0"/>
        </a:defRPr>
      </a:lvl5pPr>
      <a:lvl6pPr marL="2514619"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22"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6"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9"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1"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A4CC5A-F872-7D40-A775-BDB333F0CA8F}"/>
              </a:ext>
            </a:extLst>
          </p:cNvPr>
          <p:cNvPicPr>
            <a:picLocks noChangeAspect="1"/>
          </p:cNvPicPr>
          <p:nvPr userDrawn="1"/>
        </p:nvPicPr>
        <p:blipFill>
          <a:blip r:embed="rId36"/>
          <a:stretch>
            <a:fillRect/>
          </a:stretch>
        </p:blipFill>
        <p:spPr>
          <a:xfrm>
            <a:off x="457200" y="4837367"/>
            <a:ext cx="1324416" cy="310896"/>
          </a:xfrm>
          <a:prstGeom prst="rect">
            <a:avLst/>
          </a:prstGeom>
        </p:spPr>
      </p:pic>
      <p:cxnSp>
        <p:nvCxnSpPr>
          <p:cNvPr id="7" name="Straight Connector 6">
            <a:extLst>
              <a:ext uri="{FF2B5EF4-FFF2-40B4-BE49-F238E27FC236}">
                <a16:creationId xmlns:a16="http://schemas.microsoft.com/office/drawing/2014/main" id="{D5DAEC9F-EA8D-6541-A479-6781E13141A5}"/>
              </a:ext>
            </a:extLst>
          </p:cNvPr>
          <p:cNvCxnSpPr/>
          <p:nvPr userDrawn="1"/>
        </p:nvCxnSpPr>
        <p:spPr>
          <a:xfrm>
            <a:off x="457200" y="4754880"/>
            <a:ext cx="82296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AA678EEC-9AEA-5744-A903-02519DADA975}"/>
              </a:ext>
            </a:extLst>
          </p:cNvPr>
          <p:cNvSpPr>
            <a:spLocks noGrp="1"/>
          </p:cNvSpPr>
          <p:nvPr>
            <p:ph type="title"/>
          </p:nvPr>
        </p:nvSpPr>
        <p:spPr>
          <a:xfrm>
            <a:off x="457200" y="365760"/>
            <a:ext cx="8229600" cy="27432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663E38-15D1-144F-8FFE-98F24C6EF98B}"/>
              </a:ext>
            </a:extLst>
          </p:cNvPr>
          <p:cNvSpPr>
            <a:spLocks noGrp="1"/>
          </p:cNvSpPr>
          <p:nvPr>
            <p:ph type="body" idx="1"/>
          </p:nvPr>
        </p:nvSpPr>
        <p:spPr>
          <a:xfrm>
            <a:off x="457200" y="1188720"/>
            <a:ext cx="8229600" cy="34747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97394F-A784-5F41-9766-7C13AEF72011}"/>
              </a:ext>
            </a:extLst>
          </p:cNvPr>
          <p:cNvSpPr>
            <a:spLocks noGrp="1"/>
          </p:cNvSpPr>
          <p:nvPr>
            <p:ph type="ftr" sz="quarter" idx="3"/>
          </p:nvPr>
        </p:nvSpPr>
        <p:spPr>
          <a:xfrm>
            <a:off x="3657600" y="4906484"/>
            <a:ext cx="4572000" cy="99531"/>
          </a:xfrm>
          <a:prstGeom prst="rect">
            <a:avLst/>
          </a:prstGeom>
        </p:spPr>
        <p:txBody>
          <a:bodyPr vert="horz" lIns="0" tIns="0" rIns="0" bIns="0" rtlCol="0" anchor="t" anchorCtr="0"/>
          <a:lstStyle>
            <a:lvl1pPr algn="r">
              <a:lnSpc>
                <a:spcPts val="800"/>
              </a:lnSpc>
              <a:defRPr sz="600" b="0" i="0">
                <a:solidFill>
                  <a:schemeClr val="bg2">
                    <a:lumMod val="90000"/>
                  </a:schemeClr>
                </a:solidFill>
                <a:latin typeface="+mn-lt"/>
              </a:defRPr>
            </a:lvl1pPr>
          </a:lstStyle>
          <a:p>
            <a:r>
              <a:rPr lang="en-US" b="1" dirty="0"/>
              <a:t>CONFIDENTIAL</a:t>
            </a:r>
            <a:r>
              <a:rPr lang="en-US" dirty="0"/>
              <a:t> – For internal Apervita use only.   |   © 2021 Apervita, Inc. All Rights Reserved.</a:t>
            </a:r>
          </a:p>
        </p:txBody>
      </p:sp>
      <p:sp>
        <p:nvSpPr>
          <p:cNvPr id="9" name="Slide Number Placeholder 5">
            <a:extLst>
              <a:ext uri="{FF2B5EF4-FFF2-40B4-BE49-F238E27FC236}">
                <a16:creationId xmlns:a16="http://schemas.microsoft.com/office/drawing/2014/main" id="{9FBA2085-7D40-4044-9A8F-284CE920FAD0}"/>
              </a:ext>
            </a:extLst>
          </p:cNvPr>
          <p:cNvSpPr>
            <a:spLocks noGrp="1"/>
          </p:cNvSpPr>
          <p:nvPr>
            <p:ph type="sldNum" sz="quarter" idx="4"/>
          </p:nvPr>
        </p:nvSpPr>
        <p:spPr>
          <a:xfrm>
            <a:off x="8332470" y="4905469"/>
            <a:ext cx="354330" cy="99530"/>
          </a:xfrm>
          <a:prstGeom prst="rect">
            <a:avLst/>
          </a:prstGeom>
        </p:spPr>
        <p:txBody>
          <a:bodyPr lIns="0" tIns="0" rIns="0" bIns="0" anchor="b" anchorCtr="0"/>
          <a:lstStyle>
            <a:lvl1pPr algn="r">
              <a:defRPr sz="600" b="1" i="0">
                <a:solidFill>
                  <a:schemeClr val="bg2">
                    <a:lumMod val="50000"/>
                  </a:schemeClr>
                </a:solidFill>
                <a:latin typeface="+mn-lt"/>
              </a:defRPr>
            </a:lvl1pPr>
          </a:lstStyle>
          <a:p>
            <a:fld id="{B0DEC3D4-E482-0D42-B189-85CD88CF4C3C}" type="slidenum">
              <a:rPr lang="en-US" smtClean="0"/>
              <a:pPr/>
              <a:t>‹#›</a:t>
            </a:fld>
            <a:endParaRPr lang="en-US" dirty="0"/>
          </a:p>
        </p:txBody>
      </p:sp>
      <p:sp>
        <p:nvSpPr>
          <p:cNvPr id="11" name="Date Placeholder 7">
            <a:extLst>
              <a:ext uri="{FF2B5EF4-FFF2-40B4-BE49-F238E27FC236}">
                <a16:creationId xmlns:a16="http://schemas.microsoft.com/office/drawing/2014/main" id="{E0C07721-DF2B-4B4F-8C2C-0C6E1819868E}"/>
              </a:ext>
            </a:extLst>
          </p:cNvPr>
          <p:cNvSpPr>
            <a:spLocks noGrp="1"/>
          </p:cNvSpPr>
          <p:nvPr>
            <p:ph type="dt" sz="half" idx="2"/>
          </p:nvPr>
        </p:nvSpPr>
        <p:spPr>
          <a:xfrm>
            <a:off x="7089058" y="459322"/>
            <a:ext cx="2054943" cy="182880"/>
          </a:xfrm>
          <a:prstGeom prst="rect">
            <a:avLst/>
          </a:prstGeom>
          <a:solidFill>
            <a:srgbClr val="7470B6"/>
          </a:solidFill>
        </p:spPr>
        <p:txBody>
          <a:bodyPr vert="horz" wrap="none" lIns="0" tIns="0" rIns="438912" bIns="9144" rtlCol="0" anchor="ctr" anchorCtr="0"/>
          <a:lstStyle>
            <a:lvl1pPr algn="r">
              <a:defRPr sz="900" b="1" i="0" spc="80" baseline="0">
                <a:solidFill>
                  <a:schemeClr val="bg1"/>
                </a:solidFill>
                <a:latin typeface="+mn-lt"/>
              </a:defRPr>
            </a:lvl1pPr>
          </a:lstStyle>
          <a:p>
            <a:r>
              <a:rPr lang="en-US" dirty="0"/>
              <a:t>JANUARY </a:t>
            </a:r>
            <a:r>
              <a:rPr lang="en-US" b="0" dirty="0"/>
              <a:t>01  </a:t>
            </a:r>
            <a:r>
              <a:rPr lang="en-US" dirty="0"/>
              <a:t>|  2021</a:t>
            </a:r>
          </a:p>
        </p:txBody>
      </p:sp>
    </p:spTree>
    <p:extLst>
      <p:ext uri="{BB962C8B-B14F-4D97-AF65-F5344CB8AC3E}">
        <p14:creationId xmlns:p14="http://schemas.microsoft.com/office/powerpoint/2010/main" val="3043656230"/>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 id="2147484225" r:id="rId27"/>
    <p:sldLayoutId id="2147484226" r:id="rId28"/>
    <p:sldLayoutId id="2147484227" r:id="rId29"/>
    <p:sldLayoutId id="2147484228" r:id="rId30"/>
    <p:sldLayoutId id="2147484229" r:id="rId31"/>
    <p:sldLayoutId id="2147484230" r:id="rId32"/>
    <p:sldLayoutId id="2147484231" r:id="rId33"/>
    <p:sldLayoutId id="2147484232" r:id="rId34"/>
  </p:sldLayoutIdLst>
  <p:hf sldNum="0" hdr="0"/>
  <p:txStyles>
    <p:titleStyle>
      <a:lvl1pPr algn="l" defTabSz="914407" rtl="0" eaLnBrk="1" latinLnBrk="0" hangingPunct="1">
        <a:lnSpc>
          <a:spcPct val="100000"/>
        </a:lnSpc>
        <a:spcBef>
          <a:spcPct val="0"/>
        </a:spcBef>
        <a:buNone/>
        <a:defRPr sz="2200" b="1" i="0" kern="1200" baseline="0">
          <a:solidFill>
            <a:schemeClr val="accent5"/>
          </a:solidFill>
          <a:latin typeface="+mj-lt"/>
          <a:ea typeface="+mj-ea"/>
          <a:cs typeface="Arial" panose="020B0604020202020204" pitchFamily="34" charset="0"/>
        </a:defRPr>
      </a:lvl1pPr>
    </p:titleStyle>
    <p:bodyStyle>
      <a:lvl1pPr marL="174625" indent="-174625" algn="l" defTabSz="914407" rtl="0" eaLnBrk="1" latinLnBrk="0" hangingPunct="1">
        <a:lnSpc>
          <a:spcPct val="100000"/>
        </a:lnSpc>
        <a:spcBef>
          <a:spcPts val="0"/>
        </a:spcBef>
        <a:spcAft>
          <a:spcPts val="600"/>
        </a:spcAft>
        <a:buClr>
          <a:schemeClr val="accent5"/>
        </a:buClr>
        <a:buSzPct val="100000"/>
        <a:buFont typeface="System Font Regular"/>
        <a:buChar char="•"/>
        <a:tabLst/>
        <a:defRPr sz="1800" b="0" i="0" kern="1200" baseline="0">
          <a:solidFill>
            <a:schemeClr val="tx2"/>
          </a:solidFill>
          <a:latin typeface="+mn-lt"/>
          <a:ea typeface="+mn-ea"/>
          <a:cs typeface="Arial" panose="020B0604020202020204" pitchFamily="34" charset="0"/>
        </a:defRPr>
      </a:lvl1pPr>
      <a:lvl2pPr marL="346075" indent="-163513" algn="l" defTabSz="914407" rtl="0" eaLnBrk="1" latinLnBrk="0" hangingPunct="1">
        <a:lnSpc>
          <a:spcPct val="100000"/>
        </a:lnSpc>
        <a:spcBef>
          <a:spcPts val="0"/>
        </a:spcBef>
        <a:spcAft>
          <a:spcPts val="600"/>
        </a:spcAft>
        <a:buClr>
          <a:schemeClr val="accent1"/>
        </a:buClr>
        <a:buSzPct val="90000"/>
        <a:buFont typeface="System Font Regular"/>
        <a:buChar char="•"/>
        <a:tabLst/>
        <a:defRPr sz="1600" b="0" i="0" kern="1200" baseline="0">
          <a:solidFill>
            <a:schemeClr val="tx2"/>
          </a:solidFill>
          <a:latin typeface="+mn-lt"/>
          <a:ea typeface="+mn-ea"/>
          <a:cs typeface="Arial" panose="020B0604020202020204" pitchFamily="34" charset="0"/>
        </a:defRPr>
      </a:lvl2pPr>
      <a:lvl3pPr marL="517525" indent="-152400" algn="l" defTabSz="914407" rtl="0" eaLnBrk="1" latinLnBrk="0" hangingPunct="1">
        <a:lnSpc>
          <a:spcPct val="100000"/>
        </a:lnSpc>
        <a:spcBef>
          <a:spcPts val="0"/>
        </a:spcBef>
        <a:spcAft>
          <a:spcPts val="600"/>
        </a:spcAft>
        <a:buClr>
          <a:schemeClr val="accent1"/>
        </a:buClr>
        <a:buSzPct val="90000"/>
        <a:buFont typeface="System Font Regular"/>
        <a:buChar char="•"/>
        <a:tabLst/>
        <a:defRPr sz="1500" b="0" i="0" kern="1200" baseline="0">
          <a:solidFill>
            <a:schemeClr val="tx2"/>
          </a:solidFill>
          <a:latin typeface="+mn-lt"/>
          <a:ea typeface="+mn-ea"/>
          <a:cs typeface="Arial" panose="020B0604020202020204" pitchFamily="34" charset="0"/>
        </a:defRPr>
      </a:lvl3pPr>
      <a:lvl4pPr marL="628650" indent="-111125" algn="l" defTabSz="914407" rtl="0" eaLnBrk="1" latinLnBrk="0" hangingPunct="1">
        <a:lnSpc>
          <a:spcPct val="100000"/>
        </a:lnSpc>
        <a:spcBef>
          <a:spcPts val="0"/>
        </a:spcBef>
        <a:spcAft>
          <a:spcPts val="600"/>
        </a:spcAft>
        <a:buClr>
          <a:schemeClr val="accent1"/>
        </a:buClr>
        <a:buSzPct val="90000"/>
        <a:buFont typeface="System Font Regular"/>
        <a:buChar char="•"/>
        <a:tabLst/>
        <a:defRPr sz="1400" b="0" i="0" kern="1200" baseline="0">
          <a:solidFill>
            <a:schemeClr val="tx2"/>
          </a:solidFill>
          <a:latin typeface="+mn-lt"/>
          <a:ea typeface="+mn-ea"/>
          <a:cs typeface="Arial" panose="020B0604020202020204" pitchFamily="34" charset="0"/>
        </a:defRPr>
      </a:lvl4pPr>
      <a:lvl5pPr marL="746125" indent="-117475" algn="l" defTabSz="914407" rtl="0" eaLnBrk="1" latinLnBrk="0" hangingPunct="1">
        <a:lnSpc>
          <a:spcPct val="100000"/>
        </a:lnSpc>
        <a:spcBef>
          <a:spcPts val="0"/>
        </a:spcBef>
        <a:spcAft>
          <a:spcPts val="600"/>
        </a:spcAft>
        <a:buClr>
          <a:schemeClr val="accent1"/>
        </a:buClr>
        <a:buSzPct val="90000"/>
        <a:buFont typeface="System Font Regular"/>
        <a:buChar char="•"/>
        <a:tabLst/>
        <a:defRPr sz="1300" b="0" i="0" kern="1200" baseline="0">
          <a:solidFill>
            <a:schemeClr val="tx2"/>
          </a:solidFill>
          <a:latin typeface="+mn-lt"/>
          <a:ea typeface="+mn-ea"/>
          <a:cs typeface="Arial" panose="020B0604020202020204" pitchFamily="34" charset="0"/>
        </a:defRPr>
      </a:lvl5pPr>
      <a:lvl6pPr marL="2514619"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22"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6"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9" indent="-228602" algn="l" defTabSz="91440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1"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1.xml"/><Relationship Id="rId1" Type="http://schemas.openxmlformats.org/officeDocument/2006/relationships/slideLayout" Target="../slideLayouts/slideLayout362.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pn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s>
</file>

<file path=ppt/slides/_rels/slide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2.xml"/><Relationship Id="rId1" Type="http://schemas.openxmlformats.org/officeDocument/2006/relationships/slideLayout" Target="../slideLayouts/slideLayout362.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pn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s>
</file>

<file path=ppt/slides/_rels/slide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3.xml"/><Relationship Id="rId1" Type="http://schemas.openxmlformats.org/officeDocument/2006/relationships/slideLayout" Target="../slideLayouts/slideLayout362.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pn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Shape 60">
            <a:extLst>
              <a:ext uri="{FF2B5EF4-FFF2-40B4-BE49-F238E27FC236}">
                <a16:creationId xmlns:a16="http://schemas.microsoft.com/office/drawing/2014/main" id="{A665B289-02EA-E140-8581-02F882417674}"/>
              </a:ext>
            </a:extLst>
          </p:cNvPr>
          <p:cNvSpPr>
            <a:spLocks/>
          </p:cNvSpPr>
          <p:nvPr/>
        </p:nvSpPr>
        <p:spPr>
          <a:xfrm>
            <a:off x="3267516" y="1555403"/>
            <a:ext cx="2587752" cy="1371600"/>
          </a:xfrm>
          <a:prstGeom prst="flowChartMagneticDisk">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32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 </a:t>
            </a:r>
          </a:p>
        </p:txBody>
      </p:sp>
      <p:sp>
        <p:nvSpPr>
          <p:cNvPr id="3" name="Title 2">
            <a:extLst>
              <a:ext uri="{FF2B5EF4-FFF2-40B4-BE49-F238E27FC236}">
                <a16:creationId xmlns:a16="http://schemas.microsoft.com/office/drawing/2014/main" id="{C65C8006-39A6-2642-BB3B-35034B38C06B}"/>
              </a:ext>
            </a:extLst>
          </p:cNvPr>
          <p:cNvSpPr>
            <a:spLocks noGrp="1"/>
          </p:cNvSpPr>
          <p:nvPr>
            <p:ph type="title"/>
          </p:nvPr>
        </p:nvSpPr>
        <p:spPr/>
        <p:txBody>
          <a:bodyPr/>
          <a:lstStyle/>
          <a:p>
            <a:r>
              <a:rPr lang="en-US" dirty="0">
                <a:solidFill>
                  <a:schemeClr val="accent5">
                    <a:lumMod val="75000"/>
                  </a:schemeClr>
                </a:solidFill>
              </a:rPr>
              <a:t>Knowledge-Driven Platform </a:t>
            </a:r>
            <a:r>
              <a:rPr lang="en-US" sz="2000" dirty="0"/>
              <a:t>(Integrated, Virtual/aaS, or Hybrid)</a:t>
            </a:r>
            <a:endParaRPr lang="en-US" dirty="0"/>
          </a:p>
        </p:txBody>
      </p:sp>
      <p:sp>
        <p:nvSpPr>
          <p:cNvPr id="5" name="Subtitle 4">
            <a:extLst>
              <a:ext uri="{FF2B5EF4-FFF2-40B4-BE49-F238E27FC236}">
                <a16:creationId xmlns:a16="http://schemas.microsoft.com/office/drawing/2014/main" id="{FA982259-7863-3A4A-AFE4-A221894F8CA6}"/>
              </a:ext>
            </a:extLst>
          </p:cNvPr>
          <p:cNvSpPr>
            <a:spLocks noGrp="1"/>
          </p:cNvSpPr>
          <p:nvPr>
            <p:ph type="subTitle" idx="1"/>
          </p:nvPr>
        </p:nvSpPr>
        <p:spPr>
          <a:xfrm>
            <a:off x="457200" y="692610"/>
            <a:ext cx="8229600" cy="256032"/>
          </a:xfrm>
        </p:spPr>
        <p:txBody>
          <a:bodyPr/>
          <a:lstStyle/>
          <a:p>
            <a:r>
              <a:rPr lang="en-US" sz="1800" dirty="0"/>
              <a:t>Interoperable, knowledge-driven platform approach for Clinical Reasoning</a:t>
            </a:r>
          </a:p>
        </p:txBody>
      </p:sp>
      <p:grpSp>
        <p:nvGrpSpPr>
          <p:cNvPr id="6" name="Group 5">
            <a:extLst>
              <a:ext uri="{FF2B5EF4-FFF2-40B4-BE49-F238E27FC236}">
                <a16:creationId xmlns:a16="http://schemas.microsoft.com/office/drawing/2014/main" id="{A42E8303-F29D-8044-A41D-B03E85F97182}"/>
              </a:ext>
            </a:extLst>
          </p:cNvPr>
          <p:cNvGrpSpPr/>
          <p:nvPr/>
        </p:nvGrpSpPr>
        <p:grpSpPr>
          <a:xfrm>
            <a:off x="452658" y="1557558"/>
            <a:ext cx="1920240" cy="1371600"/>
            <a:chOff x="530280" y="1589873"/>
            <a:chExt cx="3041133" cy="2975228"/>
          </a:xfrm>
        </p:grpSpPr>
        <p:sp>
          <p:nvSpPr>
            <p:cNvPr id="7" name="Shape 55">
              <a:extLst>
                <a:ext uri="{FF2B5EF4-FFF2-40B4-BE49-F238E27FC236}">
                  <a16:creationId xmlns:a16="http://schemas.microsoft.com/office/drawing/2014/main" id="{645EE5AB-0708-7143-8244-F5052C3AB5CF}"/>
                </a:ext>
              </a:extLst>
            </p:cNvPr>
            <p:cNvSpPr>
              <a:spLocks/>
            </p:cNvSpPr>
            <p:nvPr/>
          </p:nvSpPr>
          <p:spPr>
            <a:xfrm>
              <a:off x="530280" y="1589873"/>
              <a:ext cx="3041133" cy="2975228"/>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Libre Franklin SemiBold"/>
                  <a:ea typeface="+mn-ea"/>
                  <a:cs typeface="+mn-cs"/>
                  <a:sym typeface="Arial"/>
                </a:rPr>
                <a:t>Knowledge Lifecyle  Development</a:t>
              </a:r>
            </a:p>
          </p:txBody>
        </p:sp>
        <p:sp>
          <p:nvSpPr>
            <p:cNvPr id="8" name="Shape 55">
              <a:extLst>
                <a:ext uri="{FF2B5EF4-FFF2-40B4-BE49-F238E27FC236}">
                  <a16:creationId xmlns:a16="http://schemas.microsoft.com/office/drawing/2014/main" id="{EC0564F3-634B-8B46-9BED-424C3228295C}"/>
                </a:ext>
              </a:extLst>
            </p:cNvPr>
            <p:cNvSpPr>
              <a:spLocks noChangeAspect="1"/>
            </p:cNvSpPr>
            <p:nvPr/>
          </p:nvSpPr>
          <p:spPr>
            <a:xfrm>
              <a:off x="787989" y="1856166"/>
              <a:ext cx="2524412" cy="681639"/>
            </a:xfrm>
            <a:prstGeom prst="roundRect">
              <a:avLst>
                <a:gd name="adj" fmla="val 16667"/>
              </a:avLst>
            </a:prstGeom>
            <a:solidFill>
              <a:schemeClr val="accent1">
                <a:lumMod val="20000"/>
                <a:lumOff val="80000"/>
              </a:schemeClr>
            </a:solidFill>
            <a:ln w="19050" cap="flat" cmpd="sng">
              <a:noFill/>
              <a:prstDash val="solid"/>
              <a:round/>
              <a:headEnd type="none" w="med" len="med"/>
              <a:tailEnd type="none" w="med" len="med"/>
            </a:ln>
          </p:spPr>
          <p:txBody>
            <a:bodyPr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Knowledge </a:t>
              </a:r>
              <a:r>
                <a:rPr kumimoji="0" lang="en-US"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Authoring </a:t>
              </a:r>
              <a:r>
                <a:rPr kumimoji="0" lang="en-US" sz="900" b="0" i="0" u="none" strike="noStrike" kern="0" cap="none" spc="0" normalizeH="0" baseline="0" noProof="0" dirty="0">
                  <a:ln>
                    <a:noFill/>
                  </a:ln>
                  <a:solidFill>
                    <a:schemeClr val="bg2">
                      <a:lumMod val="50000"/>
                    </a:schemeClr>
                  </a:solidFill>
                  <a:effectLst/>
                  <a:uLnTx/>
                  <a:uFillTx/>
                  <a:latin typeface="Libre Franklin SemiBold"/>
                  <a:cs typeface="Arial"/>
                  <a:sym typeface="Arial"/>
                </a:rPr>
                <a:t>through</a:t>
              </a:r>
              <a:r>
                <a:rPr kumimoji="0" lang="en-US"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 Validation</a:t>
              </a:r>
              <a:endParaRPr kumimoji="0" lang="en" sz="900" b="1" i="0" u="none" strike="noStrike" kern="0" cap="none" spc="0" normalizeH="0" baseline="0" noProof="0" dirty="0">
                <a:ln>
                  <a:noFill/>
                </a:ln>
                <a:solidFill>
                  <a:schemeClr val="bg2">
                    <a:lumMod val="50000"/>
                  </a:schemeClr>
                </a:solidFill>
                <a:effectLst/>
                <a:uLnTx/>
                <a:uFillTx/>
                <a:latin typeface="Libre Franklin SemiBold"/>
                <a:cs typeface="Arial"/>
                <a:sym typeface="Arial"/>
              </a:endParaRPr>
            </a:p>
          </p:txBody>
        </p:sp>
        <p:sp>
          <p:nvSpPr>
            <p:cNvPr id="9" name="Shape 55">
              <a:extLst>
                <a:ext uri="{FF2B5EF4-FFF2-40B4-BE49-F238E27FC236}">
                  <a16:creationId xmlns:a16="http://schemas.microsoft.com/office/drawing/2014/main" id="{A83A844C-CC0F-BB41-A8F2-65F29FB25216}"/>
                </a:ext>
              </a:extLst>
            </p:cNvPr>
            <p:cNvSpPr>
              <a:spLocks noChangeAspect="1"/>
            </p:cNvSpPr>
            <p:nvPr/>
          </p:nvSpPr>
          <p:spPr>
            <a:xfrm>
              <a:off x="790296" y="3639370"/>
              <a:ext cx="2519796" cy="701636"/>
            </a:xfrm>
            <a:prstGeom prst="roundRect">
              <a:avLst>
                <a:gd name="adj" fmla="val 16667"/>
              </a:avLst>
            </a:prstGeom>
            <a:solidFill>
              <a:schemeClr val="accent1">
                <a:lumMod val="20000"/>
                <a:lumOff val="80000"/>
              </a:schemeClr>
            </a:solidFill>
            <a:ln w="19050" cap="flat" cmpd="sng">
              <a:noFill/>
              <a:prstDash val="solid"/>
              <a:round/>
              <a:headEnd type="none" w="med" len="med"/>
              <a:tailEnd type="none" w="med" len="med"/>
            </a:ln>
          </p:spPr>
          <p:txBody>
            <a:bodyPr lIns="91339" tIns="91339" rIns="91339" bIns="91339" anchor="ctr" anchorCtr="0">
              <a:noAutofit/>
            </a:bodyPr>
            <a:lstStyle/>
            <a:p>
              <a:pPr marL="0" marR="0" lvl="0" indent="0" algn="ctr" defTabSz="913554" rtl="0" eaLnBrk="1" fontAlgn="auto" latinLnBrk="0" hangingPunct="1">
                <a:lnSpc>
                  <a:spcPct val="9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Knowledge Discovery </a:t>
              </a:r>
            </a:p>
            <a:p>
              <a:pPr marL="0" marR="0" lvl="0" indent="0" algn="ctr" defTabSz="913554" rtl="0" eaLnBrk="1" fontAlgn="auto" latinLnBrk="0" hangingPunct="1">
                <a:lnSpc>
                  <a:spcPct val="90000"/>
                </a:lnSpc>
                <a:spcBef>
                  <a:spcPts val="0"/>
                </a:spcBef>
                <a:spcAft>
                  <a:spcPts val="0"/>
                </a:spcAft>
                <a:buClr>
                  <a:srgbClr val="000000"/>
                </a:buClr>
                <a:buSzTx/>
                <a:buFont typeface="Arial"/>
                <a:buNone/>
                <a:tabLst/>
                <a:defRPr/>
              </a:pPr>
              <a:r>
                <a:rPr kumimoji="0" lang="en-US" sz="700" i="0" u="none" strike="noStrike" kern="0" cap="none" spc="0" normalizeH="0" baseline="0" noProof="0" dirty="0">
                  <a:ln>
                    <a:noFill/>
                  </a:ln>
                  <a:solidFill>
                    <a:schemeClr val="tx2">
                      <a:lumMod val="60000"/>
                      <a:lumOff val="40000"/>
                    </a:schemeClr>
                  </a:solidFill>
                  <a:effectLst/>
                  <a:uLnTx/>
                  <a:uFillTx/>
                  <a:latin typeface="Libre Franklin" pitchFamily="2" charset="0"/>
                  <a:sym typeface="Arial"/>
                </a:rPr>
                <a:t>(Full Knowledge Lifecycle Agile)</a:t>
              </a:r>
              <a:endParaRPr kumimoji="0" lang="en" sz="900" i="0" u="none" strike="noStrike" kern="0" cap="none" spc="0" normalizeH="0" baseline="0" noProof="0" dirty="0">
                <a:ln>
                  <a:noFill/>
                </a:ln>
                <a:solidFill>
                  <a:schemeClr val="tx2">
                    <a:lumMod val="60000"/>
                    <a:lumOff val="40000"/>
                  </a:schemeClr>
                </a:solidFill>
                <a:effectLst/>
                <a:uLnTx/>
                <a:uFillTx/>
                <a:latin typeface="Libre Franklin" pitchFamily="2" charset="0"/>
                <a:sym typeface="Arial"/>
              </a:endParaRPr>
            </a:p>
          </p:txBody>
        </p:sp>
      </p:grpSp>
      <p:grpSp>
        <p:nvGrpSpPr>
          <p:cNvPr id="10" name="Group 9">
            <a:extLst>
              <a:ext uri="{FF2B5EF4-FFF2-40B4-BE49-F238E27FC236}">
                <a16:creationId xmlns:a16="http://schemas.microsoft.com/office/drawing/2014/main" id="{1DBA0A97-72DA-5F40-BD55-CD1D160821E0}"/>
              </a:ext>
            </a:extLst>
          </p:cNvPr>
          <p:cNvGrpSpPr/>
          <p:nvPr/>
        </p:nvGrpSpPr>
        <p:grpSpPr>
          <a:xfrm>
            <a:off x="1320091" y="2914045"/>
            <a:ext cx="185374" cy="476774"/>
            <a:chOff x="1625977" y="3106046"/>
            <a:chExt cx="220390" cy="776363"/>
          </a:xfrm>
        </p:grpSpPr>
        <p:grpSp>
          <p:nvGrpSpPr>
            <p:cNvPr id="11" name="Group 10">
              <a:extLst>
                <a:ext uri="{FF2B5EF4-FFF2-40B4-BE49-F238E27FC236}">
                  <a16:creationId xmlns:a16="http://schemas.microsoft.com/office/drawing/2014/main" id="{5E3473FC-1825-D44B-A2A1-07079A4220AB}"/>
                </a:ext>
              </a:extLst>
            </p:cNvPr>
            <p:cNvGrpSpPr/>
            <p:nvPr/>
          </p:nvGrpSpPr>
          <p:grpSpPr>
            <a:xfrm>
              <a:off x="1625977" y="3106046"/>
              <a:ext cx="220025" cy="157011"/>
              <a:chOff x="1141476" y="3106046"/>
              <a:chExt cx="220025" cy="157011"/>
            </a:xfrm>
          </p:grpSpPr>
          <p:grpSp>
            <p:nvGrpSpPr>
              <p:cNvPr id="19" name="Group 18">
                <a:extLst>
                  <a:ext uri="{FF2B5EF4-FFF2-40B4-BE49-F238E27FC236}">
                    <a16:creationId xmlns:a16="http://schemas.microsoft.com/office/drawing/2014/main" id="{D1A318BE-B907-0340-AD0B-E55E14DF5680}"/>
                  </a:ext>
                </a:extLst>
              </p:cNvPr>
              <p:cNvGrpSpPr/>
              <p:nvPr/>
            </p:nvGrpSpPr>
            <p:grpSpPr>
              <a:xfrm>
                <a:off x="1141476" y="3106046"/>
                <a:ext cx="91440" cy="157011"/>
                <a:chOff x="1141476" y="3106046"/>
                <a:chExt cx="91440" cy="157011"/>
              </a:xfrm>
            </p:grpSpPr>
            <p:cxnSp>
              <p:nvCxnSpPr>
                <p:cNvPr id="23" name="Straight Connector 22">
                  <a:extLst>
                    <a:ext uri="{FF2B5EF4-FFF2-40B4-BE49-F238E27FC236}">
                      <a16:creationId xmlns:a16="http://schemas.microsoft.com/office/drawing/2014/main" id="{B82EDC8D-C0BF-254C-B88D-628F6D2E477B}"/>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artial Circle 6">
                  <a:extLst>
                    <a:ext uri="{FF2B5EF4-FFF2-40B4-BE49-F238E27FC236}">
                      <a16:creationId xmlns:a16="http://schemas.microsoft.com/office/drawing/2014/main" id="{1DCB3999-7DD9-A54B-B40E-EE450B6454AC}"/>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0" name="Group 19">
                <a:extLst>
                  <a:ext uri="{FF2B5EF4-FFF2-40B4-BE49-F238E27FC236}">
                    <a16:creationId xmlns:a16="http://schemas.microsoft.com/office/drawing/2014/main" id="{BA7B7D05-D333-304F-BC21-F3A6C297A31E}"/>
                  </a:ext>
                </a:extLst>
              </p:cNvPr>
              <p:cNvGrpSpPr/>
              <p:nvPr/>
            </p:nvGrpSpPr>
            <p:grpSpPr>
              <a:xfrm>
                <a:off x="1270061" y="3110712"/>
                <a:ext cx="91440" cy="152345"/>
                <a:chOff x="1270061" y="3110712"/>
                <a:chExt cx="91440" cy="152345"/>
              </a:xfrm>
            </p:grpSpPr>
            <p:cxnSp>
              <p:nvCxnSpPr>
                <p:cNvPr id="21" name="Straight Connector 20">
                  <a:extLst>
                    <a:ext uri="{FF2B5EF4-FFF2-40B4-BE49-F238E27FC236}">
                      <a16:creationId xmlns:a16="http://schemas.microsoft.com/office/drawing/2014/main" id="{BC466806-D53E-5C4E-9B85-948BBE93A7E7}"/>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Diamond 21">
                  <a:extLst>
                    <a:ext uri="{FF2B5EF4-FFF2-40B4-BE49-F238E27FC236}">
                      <a16:creationId xmlns:a16="http://schemas.microsoft.com/office/drawing/2014/main" id="{F3F6C115-852E-684E-8E50-438324E81AFD}"/>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2" name="Group 11">
              <a:extLst>
                <a:ext uri="{FF2B5EF4-FFF2-40B4-BE49-F238E27FC236}">
                  <a16:creationId xmlns:a16="http://schemas.microsoft.com/office/drawing/2014/main" id="{690C2344-ECC6-4A47-8EBF-0425E7F9D485}"/>
                </a:ext>
              </a:extLst>
            </p:cNvPr>
            <p:cNvGrpSpPr/>
            <p:nvPr/>
          </p:nvGrpSpPr>
          <p:grpSpPr>
            <a:xfrm flipH="1" flipV="1">
              <a:off x="1626342" y="3725386"/>
              <a:ext cx="220025" cy="157023"/>
              <a:chOff x="1141476" y="2868030"/>
              <a:chExt cx="220025" cy="157023"/>
            </a:xfrm>
          </p:grpSpPr>
          <p:grpSp>
            <p:nvGrpSpPr>
              <p:cNvPr id="13" name="Group 12">
                <a:extLst>
                  <a:ext uri="{FF2B5EF4-FFF2-40B4-BE49-F238E27FC236}">
                    <a16:creationId xmlns:a16="http://schemas.microsoft.com/office/drawing/2014/main" id="{5BCDA5D2-855F-7341-82C2-31468914F963}"/>
                  </a:ext>
                </a:extLst>
              </p:cNvPr>
              <p:cNvGrpSpPr/>
              <p:nvPr/>
            </p:nvGrpSpPr>
            <p:grpSpPr>
              <a:xfrm>
                <a:off x="1141476" y="2868030"/>
                <a:ext cx="91440" cy="157023"/>
                <a:chOff x="1141476" y="2868030"/>
                <a:chExt cx="91440" cy="157023"/>
              </a:xfrm>
            </p:grpSpPr>
            <p:cxnSp>
              <p:nvCxnSpPr>
                <p:cNvPr id="17" name="Straight Connector 16">
                  <a:extLst>
                    <a:ext uri="{FF2B5EF4-FFF2-40B4-BE49-F238E27FC236}">
                      <a16:creationId xmlns:a16="http://schemas.microsoft.com/office/drawing/2014/main" id="{DA0EA25E-8955-864B-B2FE-84DAB121F9CA}"/>
                    </a:ext>
                  </a:extLst>
                </p:cNvPr>
                <p:cNvCxnSpPr>
                  <a:cxnSpLocks/>
                </p:cNvCxnSpPr>
                <p:nvPr/>
              </p:nvCxnSpPr>
              <p:spPr>
                <a:xfrm>
                  <a:off x="1187196" y="2868030"/>
                  <a:ext cx="0" cy="7149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Partial Circle 80">
                  <a:extLst>
                    <a:ext uri="{FF2B5EF4-FFF2-40B4-BE49-F238E27FC236}">
                      <a16:creationId xmlns:a16="http://schemas.microsoft.com/office/drawing/2014/main" id="{4CCDF92C-9D5D-8046-8FF5-A9A3640A3A4B}"/>
                    </a:ext>
                  </a:extLst>
                </p:cNvPr>
                <p:cNvSpPr>
                  <a:spLocks noChangeAspect="1"/>
                </p:cNvSpPr>
                <p:nvPr/>
              </p:nvSpPr>
              <p:spPr>
                <a:xfrm rot="8100000">
                  <a:off x="1141476" y="2933614"/>
                  <a:ext cx="91440" cy="91439"/>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4" name="Group 13">
                <a:extLst>
                  <a:ext uri="{FF2B5EF4-FFF2-40B4-BE49-F238E27FC236}">
                    <a16:creationId xmlns:a16="http://schemas.microsoft.com/office/drawing/2014/main" id="{7DA61B45-75AE-FE4A-94C9-13C7527578AD}"/>
                  </a:ext>
                </a:extLst>
              </p:cNvPr>
              <p:cNvGrpSpPr/>
              <p:nvPr/>
            </p:nvGrpSpPr>
            <p:grpSpPr>
              <a:xfrm>
                <a:off x="1270061" y="2872700"/>
                <a:ext cx="91440" cy="152348"/>
                <a:chOff x="1270061" y="2872700"/>
                <a:chExt cx="91440" cy="152348"/>
              </a:xfrm>
            </p:grpSpPr>
            <p:cxnSp>
              <p:nvCxnSpPr>
                <p:cNvPr id="15" name="Straight Connector 14">
                  <a:extLst>
                    <a:ext uri="{FF2B5EF4-FFF2-40B4-BE49-F238E27FC236}">
                      <a16:creationId xmlns:a16="http://schemas.microsoft.com/office/drawing/2014/main" id="{9DE48E53-641A-0F4F-A61F-C8175AE11630}"/>
                    </a:ext>
                  </a:extLst>
                </p:cNvPr>
                <p:cNvCxnSpPr>
                  <a:cxnSpLocks/>
                </p:cNvCxnSpPr>
                <p:nvPr/>
              </p:nvCxnSpPr>
              <p:spPr>
                <a:xfrm>
                  <a:off x="1315781" y="2872700"/>
                  <a:ext cx="0" cy="714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6995FF7D-4624-7749-9D7A-CEDD5CAF4FDA}"/>
                    </a:ext>
                  </a:extLst>
                </p:cNvPr>
                <p:cNvSpPr>
                  <a:spLocks noChangeAspect="1"/>
                </p:cNvSpPr>
                <p:nvPr/>
              </p:nvSpPr>
              <p:spPr>
                <a:xfrm rot="10800000">
                  <a:off x="1270061" y="2933612"/>
                  <a:ext cx="91440" cy="91436"/>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cxnSp>
        <p:nvCxnSpPr>
          <p:cNvPr id="25" name="Shape 84">
            <a:extLst>
              <a:ext uri="{FF2B5EF4-FFF2-40B4-BE49-F238E27FC236}">
                <a16:creationId xmlns:a16="http://schemas.microsoft.com/office/drawing/2014/main" id="{B9317766-E41F-3343-8668-575BFCBE8F7C}"/>
              </a:ext>
            </a:extLst>
          </p:cNvPr>
          <p:cNvCxnSpPr>
            <a:cxnSpLocks/>
          </p:cNvCxnSpPr>
          <p:nvPr/>
        </p:nvCxnSpPr>
        <p:spPr>
          <a:xfrm flipV="1">
            <a:off x="2469914" y="2241203"/>
            <a:ext cx="685800" cy="1579"/>
          </a:xfrm>
          <a:prstGeom prst="straightConnector1">
            <a:avLst/>
          </a:prstGeom>
          <a:noFill/>
          <a:ln w="19050" cap="flat" cmpd="sng">
            <a:solidFill>
              <a:schemeClr val="accent2"/>
            </a:solidFill>
            <a:prstDash val="sysDash"/>
            <a:round/>
            <a:headEnd type="triangle" w="med" len="med"/>
            <a:tailEnd type="triangle" w="med" len="med"/>
          </a:ln>
        </p:spPr>
      </p:cxnSp>
      <p:grpSp>
        <p:nvGrpSpPr>
          <p:cNvPr id="26" name="Group 25">
            <a:extLst>
              <a:ext uri="{FF2B5EF4-FFF2-40B4-BE49-F238E27FC236}">
                <a16:creationId xmlns:a16="http://schemas.microsoft.com/office/drawing/2014/main" id="{EBAECB97-6389-054A-9CC1-B114A1C13324}"/>
              </a:ext>
            </a:extLst>
          </p:cNvPr>
          <p:cNvGrpSpPr/>
          <p:nvPr/>
        </p:nvGrpSpPr>
        <p:grpSpPr>
          <a:xfrm rot="16200000">
            <a:off x="2365871" y="2177325"/>
            <a:ext cx="135119" cy="132067"/>
            <a:chOff x="1141476" y="3106046"/>
            <a:chExt cx="220025" cy="157011"/>
          </a:xfrm>
        </p:grpSpPr>
        <p:grpSp>
          <p:nvGrpSpPr>
            <p:cNvPr id="27" name="Group 26">
              <a:extLst>
                <a:ext uri="{FF2B5EF4-FFF2-40B4-BE49-F238E27FC236}">
                  <a16:creationId xmlns:a16="http://schemas.microsoft.com/office/drawing/2014/main" id="{D1B85FA3-BEBC-6E47-B229-89CF73BF961C}"/>
                </a:ext>
              </a:extLst>
            </p:cNvPr>
            <p:cNvGrpSpPr/>
            <p:nvPr/>
          </p:nvGrpSpPr>
          <p:grpSpPr>
            <a:xfrm>
              <a:off x="1141476" y="3106046"/>
              <a:ext cx="91440" cy="157011"/>
              <a:chOff x="1141476" y="3106046"/>
              <a:chExt cx="91440" cy="157011"/>
            </a:xfrm>
          </p:grpSpPr>
          <p:cxnSp>
            <p:nvCxnSpPr>
              <p:cNvPr id="31" name="Straight Connector 30">
                <a:extLst>
                  <a:ext uri="{FF2B5EF4-FFF2-40B4-BE49-F238E27FC236}">
                    <a16:creationId xmlns:a16="http://schemas.microsoft.com/office/drawing/2014/main" id="{ED1E8481-0819-AF4B-B30E-EC9064C3A622}"/>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Partial Circle 61">
                <a:extLst>
                  <a:ext uri="{FF2B5EF4-FFF2-40B4-BE49-F238E27FC236}">
                    <a16:creationId xmlns:a16="http://schemas.microsoft.com/office/drawing/2014/main" id="{E63221A3-011C-4747-BA29-96AEA6F48C16}"/>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8" name="Group 27">
              <a:extLst>
                <a:ext uri="{FF2B5EF4-FFF2-40B4-BE49-F238E27FC236}">
                  <a16:creationId xmlns:a16="http://schemas.microsoft.com/office/drawing/2014/main" id="{3AB0ED7A-6729-2348-BFA4-64AD5F586A50}"/>
                </a:ext>
              </a:extLst>
            </p:cNvPr>
            <p:cNvGrpSpPr/>
            <p:nvPr/>
          </p:nvGrpSpPr>
          <p:grpSpPr>
            <a:xfrm>
              <a:off x="1270061" y="3110712"/>
              <a:ext cx="91440" cy="152345"/>
              <a:chOff x="1270061" y="3110712"/>
              <a:chExt cx="91440" cy="152345"/>
            </a:xfrm>
          </p:grpSpPr>
          <p:cxnSp>
            <p:nvCxnSpPr>
              <p:cNvPr id="29" name="Straight Connector 28">
                <a:extLst>
                  <a:ext uri="{FF2B5EF4-FFF2-40B4-BE49-F238E27FC236}">
                    <a16:creationId xmlns:a16="http://schemas.microsoft.com/office/drawing/2014/main" id="{94679572-7021-564D-8066-928BA88FCEEF}"/>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id="{C59D74DD-1955-4F4F-A011-EA2317249876}"/>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34" name="Group 33">
            <a:extLst>
              <a:ext uri="{FF2B5EF4-FFF2-40B4-BE49-F238E27FC236}">
                <a16:creationId xmlns:a16="http://schemas.microsoft.com/office/drawing/2014/main" id="{00C741E9-E559-F542-B78A-C3C5D8CE73F6}"/>
              </a:ext>
            </a:extLst>
          </p:cNvPr>
          <p:cNvGrpSpPr/>
          <p:nvPr/>
        </p:nvGrpSpPr>
        <p:grpSpPr>
          <a:xfrm rot="5400000">
            <a:off x="3141621" y="2175171"/>
            <a:ext cx="135120" cy="132065"/>
            <a:chOff x="1141476" y="3106046"/>
            <a:chExt cx="220025" cy="157011"/>
          </a:xfrm>
        </p:grpSpPr>
        <p:grpSp>
          <p:nvGrpSpPr>
            <p:cNvPr id="35" name="Group 34">
              <a:extLst>
                <a:ext uri="{FF2B5EF4-FFF2-40B4-BE49-F238E27FC236}">
                  <a16:creationId xmlns:a16="http://schemas.microsoft.com/office/drawing/2014/main" id="{356C6257-CAD4-A940-A597-C40BCBEC46F1}"/>
                </a:ext>
              </a:extLst>
            </p:cNvPr>
            <p:cNvGrpSpPr/>
            <p:nvPr/>
          </p:nvGrpSpPr>
          <p:grpSpPr>
            <a:xfrm>
              <a:off x="1141476" y="3106046"/>
              <a:ext cx="91440" cy="157011"/>
              <a:chOff x="1141476" y="3106046"/>
              <a:chExt cx="91440" cy="157011"/>
            </a:xfrm>
          </p:grpSpPr>
          <p:cxnSp>
            <p:nvCxnSpPr>
              <p:cNvPr id="39" name="Straight Connector 38">
                <a:extLst>
                  <a:ext uri="{FF2B5EF4-FFF2-40B4-BE49-F238E27FC236}">
                    <a16:creationId xmlns:a16="http://schemas.microsoft.com/office/drawing/2014/main" id="{21AE1749-E410-4742-8B58-55000836FADA}"/>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artial Circle 142">
                <a:extLst>
                  <a:ext uri="{FF2B5EF4-FFF2-40B4-BE49-F238E27FC236}">
                    <a16:creationId xmlns:a16="http://schemas.microsoft.com/office/drawing/2014/main" id="{0D2301AC-CD7E-0E43-839E-738C31828F7F}"/>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36" name="Group 35">
              <a:extLst>
                <a:ext uri="{FF2B5EF4-FFF2-40B4-BE49-F238E27FC236}">
                  <a16:creationId xmlns:a16="http://schemas.microsoft.com/office/drawing/2014/main" id="{197865B7-D9FB-7244-8038-F2884851C2C0}"/>
                </a:ext>
              </a:extLst>
            </p:cNvPr>
            <p:cNvGrpSpPr/>
            <p:nvPr/>
          </p:nvGrpSpPr>
          <p:grpSpPr>
            <a:xfrm>
              <a:off x="1270061" y="3110712"/>
              <a:ext cx="91440" cy="152345"/>
              <a:chOff x="1270061" y="3110712"/>
              <a:chExt cx="91440" cy="152345"/>
            </a:xfrm>
          </p:grpSpPr>
          <p:cxnSp>
            <p:nvCxnSpPr>
              <p:cNvPr id="37" name="Straight Connector 36">
                <a:extLst>
                  <a:ext uri="{FF2B5EF4-FFF2-40B4-BE49-F238E27FC236}">
                    <a16:creationId xmlns:a16="http://schemas.microsoft.com/office/drawing/2014/main" id="{BEB9CF9C-B525-0E4C-AE4D-68502382E5FD}"/>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Diamond 37">
                <a:extLst>
                  <a:ext uri="{FF2B5EF4-FFF2-40B4-BE49-F238E27FC236}">
                    <a16:creationId xmlns:a16="http://schemas.microsoft.com/office/drawing/2014/main" id="{03940932-C80B-3445-A767-EA97F83663FC}"/>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41" name="Group 40">
            <a:extLst>
              <a:ext uri="{FF2B5EF4-FFF2-40B4-BE49-F238E27FC236}">
                <a16:creationId xmlns:a16="http://schemas.microsoft.com/office/drawing/2014/main" id="{33651B44-5D57-0844-907D-235E00CCAB20}"/>
              </a:ext>
            </a:extLst>
          </p:cNvPr>
          <p:cNvGrpSpPr/>
          <p:nvPr/>
        </p:nvGrpSpPr>
        <p:grpSpPr>
          <a:xfrm rot="16200000">
            <a:off x="5843686" y="2335979"/>
            <a:ext cx="135119" cy="132067"/>
            <a:chOff x="1141476" y="3106046"/>
            <a:chExt cx="220025" cy="157011"/>
          </a:xfrm>
        </p:grpSpPr>
        <p:grpSp>
          <p:nvGrpSpPr>
            <p:cNvPr id="42" name="Group 41">
              <a:extLst>
                <a:ext uri="{FF2B5EF4-FFF2-40B4-BE49-F238E27FC236}">
                  <a16:creationId xmlns:a16="http://schemas.microsoft.com/office/drawing/2014/main" id="{0FA7BAFC-9AD6-6D41-A64E-6E8F08A866D1}"/>
                </a:ext>
              </a:extLst>
            </p:cNvPr>
            <p:cNvGrpSpPr/>
            <p:nvPr/>
          </p:nvGrpSpPr>
          <p:grpSpPr>
            <a:xfrm>
              <a:off x="1141476" y="3106046"/>
              <a:ext cx="91440" cy="157011"/>
              <a:chOff x="1141476" y="3106046"/>
              <a:chExt cx="91440" cy="157011"/>
            </a:xfrm>
          </p:grpSpPr>
          <p:cxnSp>
            <p:nvCxnSpPr>
              <p:cNvPr id="46" name="Straight Connector 45">
                <a:extLst>
                  <a:ext uri="{FF2B5EF4-FFF2-40B4-BE49-F238E27FC236}">
                    <a16:creationId xmlns:a16="http://schemas.microsoft.com/office/drawing/2014/main" id="{CA14720E-19C3-9646-A9DA-B2D35615EAB2}"/>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Partial Circle 157">
                <a:extLst>
                  <a:ext uri="{FF2B5EF4-FFF2-40B4-BE49-F238E27FC236}">
                    <a16:creationId xmlns:a16="http://schemas.microsoft.com/office/drawing/2014/main" id="{EE0557E8-B228-1744-B752-BC1E7782F122}"/>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43" name="Group 42">
              <a:extLst>
                <a:ext uri="{FF2B5EF4-FFF2-40B4-BE49-F238E27FC236}">
                  <a16:creationId xmlns:a16="http://schemas.microsoft.com/office/drawing/2014/main" id="{3BCF24CC-69E4-874C-9869-C1BA62DD9F81}"/>
                </a:ext>
              </a:extLst>
            </p:cNvPr>
            <p:cNvGrpSpPr/>
            <p:nvPr/>
          </p:nvGrpSpPr>
          <p:grpSpPr>
            <a:xfrm>
              <a:off x="1270061" y="3110712"/>
              <a:ext cx="91440" cy="152345"/>
              <a:chOff x="1270061" y="3110712"/>
              <a:chExt cx="91440" cy="152345"/>
            </a:xfrm>
          </p:grpSpPr>
          <p:cxnSp>
            <p:nvCxnSpPr>
              <p:cNvPr id="44" name="Straight Connector 43">
                <a:extLst>
                  <a:ext uri="{FF2B5EF4-FFF2-40B4-BE49-F238E27FC236}">
                    <a16:creationId xmlns:a16="http://schemas.microsoft.com/office/drawing/2014/main" id="{665CF2E6-43F9-434F-9E69-44EF41B9D0E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Diamond 44">
                <a:extLst>
                  <a:ext uri="{FF2B5EF4-FFF2-40B4-BE49-F238E27FC236}">
                    <a16:creationId xmlns:a16="http://schemas.microsoft.com/office/drawing/2014/main" id="{5AA0FA10-878A-7D4E-9007-CCC4C6F3F7F2}"/>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sp>
        <p:nvSpPr>
          <p:cNvPr id="48" name="Shape 65">
            <a:extLst>
              <a:ext uri="{FF2B5EF4-FFF2-40B4-BE49-F238E27FC236}">
                <a16:creationId xmlns:a16="http://schemas.microsoft.com/office/drawing/2014/main" id="{40696FA0-B7D4-1F48-9743-6C0F9FDF8C49}"/>
              </a:ext>
            </a:extLst>
          </p:cNvPr>
          <p:cNvSpPr>
            <a:spLocks/>
          </p:cNvSpPr>
          <p:nvPr/>
        </p:nvSpPr>
        <p:spPr>
          <a:xfrm>
            <a:off x="6421490" y="2227215"/>
            <a:ext cx="1920240" cy="640080"/>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30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Knowledge Execution</a:t>
            </a: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FFFFFF"/>
                </a:solidFill>
                <a:effectLst/>
                <a:uLnTx/>
                <a:uFillTx/>
                <a:latin typeface="Arial" panose="020B0604020202020204"/>
                <a:ea typeface="+mn-ea"/>
                <a:cs typeface="+mn-cs"/>
                <a:sym typeface="Arial"/>
              </a:rPr>
              <a:t>(Reasoning engines, </a:t>
            </a: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FFFFFF"/>
                </a:solidFill>
                <a:effectLst/>
                <a:uLnTx/>
                <a:uFillTx/>
                <a:latin typeface="Arial" panose="020B0604020202020204"/>
                <a:ea typeface="+mn-ea"/>
                <a:cs typeface="+mn-cs"/>
                <a:sym typeface="Arial"/>
              </a:rPr>
              <a:t>computation, orchestration)</a:t>
            </a:r>
          </a:p>
        </p:txBody>
      </p:sp>
      <p:grpSp>
        <p:nvGrpSpPr>
          <p:cNvPr id="49" name="Group 48">
            <a:extLst>
              <a:ext uri="{FF2B5EF4-FFF2-40B4-BE49-F238E27FC236}">
                <a16:creationId xmlns:a16="http://schemas.microsoft.com/office/drawing/2014/main" id="{A5B0511D-DD58-7645-A88B-E9A86C0FD9ED}"/>
              </a:ext>
            </a:extLst>
          </p:cNvPr>
          <p:cNvGrpSpPr/>
          <p:nvPr/>
        </p:nvGrpSpPr>
        <p:grpSpPr>
          <a:xfrm rot="5400000">
            <a:off x="6300652" y="2481223"/>
            <a:ext cx="135120" cy="132065"/>
            <a:chOff x="1141476" y="3106046"/>
            <a:chExt cx="220025" cy="157011"/>
          </a:xfrm>
        </p:grpSpPr>
        <p:grpSp>
          <p:nvGrpSpPr>
            <p:cNvPr id="50" name="Group 49">
              <a:extLst>
                <a:ext uri="{FF2B5EF4-FFF2-40B4-BE49-F238E27FC236}">
                  <a16:creationId xmlns:a16="http://schemas.microsoft.com/office/drawing/2014/main" id="{091529A4-3666-0240-9F4A-0A6D6409581E}"/>
                </a:ext>
              </a:extLst>
            </p:cNvPr>
            <p:cNvGrpSpPr/>
            <p:nvPr/>
          </p:nvGrpSpPr>
          <p:grpSpPr>
            <a:xfrm>
              <a:off x="1141476" y="3106046"/>
              <a:ext cx="91440" cy="157011"/>
              <a:chOff x="1141476" y="3106046"/>
              <a:chExt cx="91440" cy="157011"/>
            </a:xfrm>
          </p:grpSpPr>
          <p:cxnSp>
            <p:nvCxnSpPr>
              <p:cNvPr id="54" name="Straight Connector 53">
                <a:extLst>
                  <a:ext uri="{FF2B5EF4-FFF2-40B4-BE49-F238E27FC236}">
                    <a16:creationId xmlns:a16="http://schemas.microsoft.com/office/drawing/2014/main" id="{A41D44D4-B48C-9C45-865C-D947BF111AA8}"/>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Partial Circle 172">
                <a:extLst>
                  <a:ext uri="{FF2B5EF4-FFF2-40B4-BE49-F238E27FC236}">
                    <a16:creationId xmlns:a16="http://schemas.microsoft.com/office/drawing/2014/main" id="{93FFABCA-C3C1-FD40-8FD0-85BD776ACB46}"/>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51" name="Group 50">
              <a:extLst>
                <a:ext uri="{FF2B5EF4-FFF2-40B4-BE49-F238E27FC236}">
                  <a16:creationId xmlns:a16="http://schemas.microsoft.com/office/drawing/2014/main" id="{46D761E8-93F8-F24D-8751-F97BD1BF1732}"/>
                </a:ext>
              </a:extLst>
            </p:cNvPr>
            <p:cNvGrpSpPr/>
            <p:nvPr/>
          </p:nvGrpSpPr>
          <p:grpSpPr>
            <a:xfrm>
              <a:off x="1270061" y="3110712"/>
              <a:ext cx="91440" cy="152345"/>
              <a:chOff x="1270061" y="3110712"/>
              <a:chExt cx="91440" cy="152345"/>
            </a:xfrm>
          </p:grpSpPr>
          <p:cxnSp>
            <p:nvCxnSpPr>
              <p:cNvPr id="52" name="Straight Connector 51">
                <a:extLst>
                  <a:ext uri="{FF2B5EF4-FFF2-40B4-BE49-F238E27FC236}">
                    <a16:creationId xmlns:a16="http://schemas.microsoft.com/office/drawing/2014/main" id="{90837550-4BBF-8948-9C7B-A60F53B75E6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Diamond 52">
                <a:extLst>
                  <a:ext uri="{FF2B5EF4-FFF2-40B4-BE49-F238E27FC236}">
                    <a16:creationId xmlns:a16="http://schemas.microsoft.com/office/drawing/2014/main" id="{7EC45B74-ADF4-5842-A45B-8DBA5B37CE50}"/>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56" name="Group 55">
            <a:extLst>
              <a:ext uri="{FF2B5EF4-FFF2-40B4-BE49-F238E27FC236}">
                <a16:creationId xmlns:a16="http://schemas.microsoft.com/office/drawing/2014/main" id="{E5F6F07A-AA5A-1743-A451-F08E7E2F8380}"/>
              </a:ext>
            </a:extLst>
          </p:cNvPr>
          <p:cNvGrpSpPr/>
          <p:nvPr/>
        </p:nvGrpSpPr>
        <p:grpSpPr>
          <a:xfrm>
            <a:off x="7289077" y="2854582"/>
            <a:ext cx="185067" cy="96421"/>
            <a:chOff x="1141476" y="3106046"/>
            <a:chExt cx="220025" cy="157011"/>
          </a:xfrm>
        </p:grpSpPr>
        <p:grpSp>
          <p:nvGrpSpPr>
            <p:cNvPr id="57" name="Group 56">
              <a:extLst>
                <a:ext uri="{FF2B5EF4-FFF2-40B4-BE49-F238E27FC236}">
                  <a16:creationId xmlns:a16="http://schemas.microsoft.com/office/drawing/2014/main" id="{1C7DD28D-AEDC-514E-9A1D-774F334A3B21}"/>
                </a:ext>
              </a:extLst>
            </p:cNvPr>
            <p:cNvGrpSpPr/>
            <p:nvPr/>
          </p:nvGrpSpPr>
          <p:grpSpPr>
            <a:xfrm>
              <a:off x="1141476" y="3106046"/>
              <a:ext cx="91440" cy="157011"/>
              <a:chOff x="1141476" y="3106046"/>
              <a:chExt cx="91440" cy="157011"/>
            </a:xfrm>
          </p:grpSpPr>
          <p:cxnSp>
            <p:nvCxnSpPr>
              <p:cNvPr id="61" name="Straight Connector 60">
                <a:extLst>
                  <a:ext uri="{FF2B5EF4-FFF2-40B4-BE49-F238E27FC236}">
                    <a16:creationId xmlns:a16="http://schemas.microsoft.com/office/drawing/2014/main" id="{1A14BA22-B242-A048-9964-6CDA8E4F8CEE}"/>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Partial Circle 188">
                <a:extLst>
                  <a:ext uri="{FF2B5EF4-FFF2-40B4-BE49-F238E27FC236}">
                    <a16:creationId xmlns:a16="http://schemas.microsoft.com/office/drawing/2014/main" id="{CB9F9A98-F5B1-7F4C-BABB-55045DDD3ADF}"/>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58" name="Group 57">
              <a:extLst>
                <a:ext uri="{FF2B5EF4-FFF2-40B4-BE49-F238E27FC236}">
                  <a16:creationId xmlns:a16="http://schemas.microsoft.com/office/drawing/2014/main" id="{B67969F2-3D11-7D4E-BBA7-AB24CA0AEAC7}"/>
                </a:ext>
              </a:extLst>
            </p:cNvPr>
            <p:cNvGrpSpPr/>
            <p:nvPr/>
          </p:nvGrpSpPr>
          <p:grpSpPr>
            <a:xfrm>
              <a:off x="1270061" y="3110712"/>
              <a:ext cx="91440" cy="152345"/>
              <a:chOff x="1270061" y="3110712"/>
              <a:chExt cx="91440" cy="152345"/>
            </a:xfrm>
          </p:grpSpPr>
          <p:cxnSp>
            <p:nvCxnSpPr>
              <p:cNvPr id="59" name="Straight Connector 58">
                <a:extLst>
                  <a:ext uri="{FF2B5EF4-FFF2-40B4-BE49-F238E27FC236}">
                    <a16:creationId xmlns:a16="http://schemas.microsoft.com/office/drawing/2014/main" id="{873E6BB8-9190-EA45-867B-5B66A369AC11}"/>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Diamond 59">
                <a:extLst>
                  <a:ext uri="{FF2B5EF4-FFF2-40B4-BE49-F238E27FC236}">
                    <a16:creationId xmlns:a16="http://schemas.microsoft.com/office/drawing/2014/main" id="{6C5A2AE6-A028-B047-9499-692629F5F555}"/>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sp>
        <p:nvSpPr>
          <p:cNvPr id="63" name="Shape 60">
            <a:extLst>
              <a:ext uri="{FF2B5EF4-FFF2-40B4-BE49-F238E27FC236}">
                <a16:creationId xmlns:a16="http://schemas.microsoft.com/office/drawing/2014/main" id="{56310E64-8DCF-7145-B170-D31B6248C3C9}"/>
              </a:ext>
            </a:extLst>
          </p:cNvPr>
          <p:cNvSpPr>
            <a:spLocks/>
          </p:cNvSpPr>
          <p:nvPr/>
        </p:nvSpPr>
        <p:spPr>
          <a:xfrm>
            <a:off x="6422763" y="3383280"/>
            <a:ext cx="1920240" cy="1005840"/>
          </a:xfrm>
          <a:prstGeom prst="flowChartMagneticDisk">
            <a:avLst/>
          </a:prstGeom>
          <a:ln w="63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182880" rIns="91339" bIns="91339" anchor="ctr" anchorCtr="0">
            <a:noAutofit/>
          </a:bodyPr>
          <a:lstStyle/>
          <a:p>
            <a:pPr marL="0" marR="0" lvl="0" indent="0" algn="ctr" defTabSz="913554" rtl="0" eaLnBrk="1" fontAlgn="auto" latinLnBrk="0" hangingPunct="1">
              <a:lnSpc>
                <a:spcPct val="100000"/>
              </a:lnSpc>
              <a:spcBef>
                <a:spcPts val="60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Data Repository</a:t>
            </a:r>
          </a:p>
          <a:p>
            <a:pPr marL="0" marR="0" lvl="0" indent="0" algn="ctr" defTabSz="913554" rtl="0" eaLnBrk="1" fontAlgn="auto" latinLnBrk="0" hangingPunct="1">
              <a:lnSpc>
                <a:spcPct val="90000"/>
              </a:lnSpc>
              <a:spcBef>
                <a:spcPts val="0"/>
              </a:spcBef>
              <a:spcAft>
                <a:spcPts val="300"/>
              </a:spcAft>
              <a:buClr>
                <a:srgbClr val="000000"/>
              </a:buClr>
              <a:buSzTx/>
              <a:buFont typeface="Arial"/>
              <a:buNone/>
              <a:tabLst/>
              <a:defRPr/>
            </a:pPr>
            <a:r>
              <a:rPr kumimoji="0" lang="en-US" sz="800" b="0" i="0" u="none" strike="noStrike" kern="0" cap="none" spc="-20" normalizeH="0" baseline="0" noProof="0" dirty="0">
                <a:ln>
                  <a:noFill/>
                </a:ln>
                <a:solidFill>
                  <a:srgbClr val="FFFFFF"/>
                </a:solidFill>
                <a:effectLst/>
                <a:uLnTx/>
                <a:uFillTx/>
                <a:latin typeface="Arial" panose="020B0604020202020204"/>
                <a:ea typeface="+mn-ea"/>
                <a:cs typeface="+mn-cs"/>
                <a:sym typeface="Arial"/>
              </a:rPr>
              <a:t>(Interoperable/ Federated)</a:t>
            </a:r>
          </a:p>
          <a:p>
            <a:pPr marL="0" marR="0" lvl="0" indent="0" algn="ctr" defTabSz="913554" rtl="0" eaLnBrk="1" fontAlgn="auto" latinLnBrk="0" hangingPunct="1">
              <a:lnSpc>
                <a:spcPct val="90000"/>
              </a:lnSpc>
              <a:spcBef>
                <a:spcPts val="0"/>
              </a:spcBef>
              <a:spcAft>
                <a:spcPts val="0"/>
              </a:spcAft>
              <a:buClr>
                <a:srgbClr val="000000"/>
              </a:buClr>
              <a:buSzTx/>
              <a:buFont typeface="Arial"/>
              <a:buNone/>
              <a:tabLst/>
              <a:defRPr/>
            </a:pPr>
            <a:r>
              <a:rPr kumimoji="0" lang="en-US" sz="700" b="0" i="0" u="none" strike="noStrike" kern="0" cap="none" spc="-20" normalizeH="0" baseline="0" noProof="0" dirty="0">
                <a:ln>
                  <a:noFill/>
                </a:ln>
                <a:solidFill>
                  <a:schemeClr val="bg2"/>
                </a:solidFill>
                <a:effectLst/>
                <a:uLnTx/>
                <a:uFillTx/>
                <a:latin typeface="Arial" panose="020B0604020202020204"/>
                <a:ea typeface="+mn-ea"/>
                <a:cs typeface="+mn-cs"/>
                <a:sym typeface="Arial"/>
              </a:rPr>
              <a:t>Clinical, Financial</a:t>
            </a:r>
            <a:r>
              <a:rPr kumimoji="0" lang="en" sz="700" b="0" i="0" u="none" strike="noStrike" kern="0" cap="none" spc="-20" normalizeH="0" baseline="0" noProof="0" dirty="0">
                <a:ln>
                  <a:noFill/>
                </a:ln>
                <a:solidFill>
                  <a:schemeClr val="bg2"/>
                </a:solidFill>
                <a:effectLst/>
                <a:uLnTx/>
                <a:uFillTx/>
                <a:latin typeface="Arial" panose="020B0604020202020204"/>
                <a:ea typeface="+mn-ea"/>
                <a:cs typeface="+mn-cs"/>
                <a:sym typeface="Arial"/>
              </a:rPr>
              <a:t>, Registry, IHE, </a:t>
            </a:r>
          </a:p>
          <a:p>
            <a:pPr marL="0" marR="0" lvl="0" indent="0" algn="ctr" defTabSz="913554" rtl="0" eaLnBrk="1" fontAlgn="auto" latinLnBrk="0" hangingPunct="1">
              <a:lnSpc>
                <a:spcPct val="90000"/>
              </a:lnSpc>
              <a:spcBef>
                <a:spcPts val="0"/>
              </a:spcBef>
              <a:spcAft>
                <a:spcPts val="0"/>
              </a:spcAft>
              <a:buClr>
                <a:srgbClr val="000000"/>
              </a:buClr>
              <a:buSzTx/>
              <a:buFont typeface="Arial"/>
              <a:buNone/>
              <a:tabLst/>
              <a:defRPr/>
            </a:pPr>
            <a:r>
              <a:rPr kumimoji="0" lang="en" sz="700" b="0" i="0" u="none" strike="noStrike" kern="0" cap="none" spc="-20" normalizeH="0" baseline="0" noProof="0" dirty="0">
                <a:ln>
                  <a:noFill/>
                </a:ln>
                <a:solidFill>
                  <a:schemeClr val="bg2"/>
                </a:solidFill>
                <a:effectLst/>
                <a:uLnTx/>
                <a:uFillTx/>
                <a:latin typeface="Arial" panose="020B0604020202020204"/>
                <a:ea typeface="+mn-ea"/>
                <a:cs typeface="+mn-cs"/>
                <a:sym typeface="Arial"/>
              </a:rPr>
              <a:t>SDoH, biomarkers, etc.</a:t>
            </a:r>
          </a:p>
          <a:p>
            <a:pPr marL="0" marR="0" lvl="0" indent="0" algn="ctr" defTabSz="913554" rtl="0" eaLnBrk="1" fontAlgn="auto" latinLnBrk="0" hangingPunct="1">
              <a:lnSpc>
                <a:spcPct val="90000"/>
              </a:lnSpc>
              <a:spcBef>
                <a:spcPts val="0"/>
              </a:spcBef>
              <a:spcAft>
                <a:spcPts val="0"/>
              </a:spcAft>
              <a:buClr>
                <a:srgbClr val="000000"/>
              </a:buClr>
              <a:buSzTx/>
              <a:buFont typeface="Arial"/>
              <a:buNone/>
              <a:tabLst/>
              <a:defRPr/>
            </a:pPr>
            <a:r>
              <a:rPr lang="en-US" sz="700" spc="-20" dirty="0">
                <a:solidFill>
                  <a:schemeClr val="bg2"/>
                </a:solidFill>
                <a:latin typeface="Arial" panose="020B0604020202020204"/>
              </a:rPr>
              <a:t>May include</a:t>
            </a:r>
            <a:r>
              <a:rPr kumimoji="0" lang="en" sz="700" b="0" i="0" u="none" strike="noStrike" kern="0" cap="none" spc="-20" normalizeH="0" baseline="0" noProof="0" dirty="0">
                <a:ln>
                  <a:noFill/>
                </a:ln>
                <a:solidFill>
                  <a:schemeClr val="bg2"/>
                </a:solidFill>
                <a:effectLst/>
                <a:uLnTx/>
                <a:uFillTx/>
                <a:latin typeface="Arial" panose="020B0604020202020204"/>
                <a:ea typeface="+mn-ea"/>
                <a:cs typeface="+mn-cs"/>
                <a:sym typeface="Arial"/>
              </a:rPr>
              <a:t> enrichments, inferrences</a:t>
            </a:r>
            <a:endParaRPr kumimoji="0" lang="en" sz="800" b="0" i="0" u="none" strike="noStrike" kern="0" cap="none" spc="-20" normalizeH="0" baseline="0" noProof="0" dirty="0">
              <a:ln>
                <a:noFill/>
              </a:ln>
              <a:solidFill>
                <a:schemeClr val="bg2"/>
              </a:solidFill>
              <a:effectLst/>
              <a:uLnTx/>
              <a:uFillTx/>
              <a:latin typeface="Arial" panose="020B0604020202020204"/>
              <a:ea typeface="+mn-ea"/>
              <a:cs typeface="+mn-cs"/>
              <a:sym typeface="Arial"/>
            </a:endParaRPr>
          </a:p>
        </p:txBody>
      </p:sp>
      <p:grpSp>
        <p:nvGrpSpPr>
          <p:cNvPr id="64" name="Group 63">
            <a:extLst>
              <a:ext uri="{FF2B5EF4-FFF2-40B4-BE49-F238E27FC236}">
                <a16:creationId xmlns:a16="http://schemas.microsoft.com/office/drawing/2014/main" id="{C32A648C-CF35-404F-BD90-7DFC75E6A583}"/>
              </a:ext>
            </a:extLst>
          </p:cNvPr>
          <p:cNvGrpSpPr/>
          <p:nvPr/>
        </p:nvGrpSpPr>
        <p:grpSpPr>
          <a:xfrm rot="5400000">
            <a:off x="6300652" y="3820168"/>
            <a:ext cx="135120" cy="132065"/>
            <a:chOff x="1141476" y="3106046"/>
            <a:chExt cx="220025" cy="157011"/>
          </a:xfrm>
        </p:grpSpPr>
        <p:grpSp>
          <p:nvGrpSpPr>
            <p:cNvPr id="65" name="Group 64">
              <a:extLst>
                <a:ext uri="{FF2B5EF4-FFF2-40B4-BE49-F238E27FC236}">
                  <a16:creationId xmlns:a16="http://schemas.microsoft.com/office/drawing/2014/main" id="{A0A4B901-14AC-F040-B968-274D64ED5473}"/>
                </a:ext>
              </a:extLst>
            </p:cNvPr>
            <p:cNvGrpSpPr/>
            <p:nvPr/>
          </p:nvGrpSpPr>
          <p:grpSpPr>
            <a:xfrm>
              <a:off x="1141476" y="3106046"/>
              <a:ext cx="91440" cy="157011"/>
              <a:chOff x="1141476" y="3106046"/>
              <a:chExt cx="91440" cy="157011"/>
            </a:xfrm>
          </p:grpSpPr>
          <p:cxnSp>
            <p:nvCxnSpPr>
              <p:cNvPr id="69" name="Straight Connector 68">
                <a:extLst>
                  <a:ext uri="{FF2B5EF4-FFF2-40B4-BE49-F238E27FC236}">
                    <a16:creationId xmlns:a16="http://schemas.microsoft.com/office/drawing/2014/main" id="{7E3DC0CF-B0EF-3041-B5AE-3EA815410A83}"/>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Partial Circle 166">
                <a:extLst>
                  <a:ext uri="{FF2B5EF4-FFF2-40B4-BE49-F238E27FC236}">
                    <a16:creationId xmlns:a16="http://schemas.microsoft.com/office/drawing/2014/main" id="{10B2415B-B38C-BE4E-8CDB-BA1BFFCC8415}"/>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66" name="Group 65">
              <a:extLst>
                <a:ext uri="{FF2B5EF4-FFF2-40B4-BE49-F238E27FC236}">
                  <a16:creationId xmlns:a16="http://schemas.microsoft.com/office/drawing/2014/main" id="{1289B494-385E-474C-9296-EC82A57E4F37}"/>
                </a:ext>
              </a:extLst>
            </p:cNvPr>
            <p:cNvGrpSpPr/>
            <p:nvPr/>
          </p:nvGrpSpPr>
          <p:grpSpPr>
            <a:xfrm>
              <a:off x="1270061" y="3110712"/>
              <a:ext cx="91440" cy="152345"/>
              <a:chOff x="1270061" y="3110712"/>
              <a:chExt cx="91440" cy="152345"/>
            </a:xfrm>
          </p:grpSpPr>
          <p:cxnSp>
            <p:nvCxnSpPr>
              <p:cNvPr id="67" name="Straight Connector 66">
                <a:extLst>
                  <a:ext uri="{FF2B5EF4-FFF2-40B4-BE49-F238E27FC236}">
                    <a16:creationId xmlns:a16="http://schemas.microsoft.com/office/drawing/2014/main" id="{11DCCE01-B685-044C-BAC5-21874B3F5A02}"/>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Diamond 67">
                <a:extLst>
                  <a:ext uri="{FF2B5EF4-FFF2-40B4-BE49-F238E27FC236}">
                    <a16:creationId xmlns:a16="http://schemas.microsoft.com/office/drawing/2014/main" id="{4F3037F4-0E9B-0D46-A181-F66681A34A29}"/>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71" name="Group 70">
            <a:extLst>
              <a:ext uri="{FF2B5EF4-FFF2-40B4-BE49-F238E27FC236}">
                <a16:creationId xmlns:a16="http://schemas.microsoft.com/office/drawing/2014/main" id="{DDA9C2AA-3C7C-E349-86BB-6606BBD97605}"/>
              </a:ext>
            </a:extLst>
          </p:cNvPr>
          <p:cNvGrpSpPr/>
          <p:nvPr/>
        </p:nvGrpSpPr>
        <p:grpSpPr>
          <a:xfrm flipH="1" flipV="1">
            <a:off x="7290350" y="3292717"/>
            <a:ext cx="185067" cy="96421"/>
            <a:chOff x="1141476" y="3106046"/>
            <a:chExt cx="220025" cy="157011"/>
          </a:xfrm>
        </p:grpSpPr>
        <p:grpSp>
          <p:nvGrpSpPr>
            <p:cNvPr id="72" name="Group 71">
              <a:extLst>
                <a:ext uri="{FF2B5EF4-FFF2-40B4-BE49-F238E27FC236}">
                  <a16:creationId xmlns:a16="http://schemas.microsoft.com/office/drawing/2014/main" id="{DC0C7BB7-3443-5847-9B05-D966DB47DE61}"/>
                </a:ext>
              </a:extLst>
            </p:cNvPr>
            <p:cNvGrpSpPr/>
            <p:nvPr/>
          </p:nvGrpSpPr>
          <p:grpSpPr>
            <a:xfrm>
              <a:off x="1141476" y="3106046"/>
              <a:ext cx="91440" cy="157011"/>
              <a:chOff x="1141476" y="3106046"/>
              <a:chExt cx="91440" cy="157011"/>
            </a:xfrm>
          </p:grpSpPr>
          <p:cxnSp>
            <p:nvCxnSpPr>
              <p:cNvPr id="76" name="Straight Connector 75">
                <a:extLst>
                  <a:ext uri="{FF2B5EF4-FFF2-40B4-BE49-F238E27FC236}">
                    <a16:creationId xmlns:a16="http://schemas.microsoft.com/office/drawing/2014/main" id="{0DB3CB85-D732-2F45-97BD-F2B0C8DAAF2D}"/>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Partial Circle 195">
                <a:extLst>
                  <a:ext uri="{FF2B5EF4-FFF2-40B4-BE49-F238E27FC236}">
                    <a16:creationId xmlns:a16="http://schemas.microsoft.com/office/drawing/2014/main" id="{4B750ABA-8618-B04F-8889-C09C9F318424}"/>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73" name="Group 72">
              <a:extLst>
                <a:ext uri="{FF2B5EF4-FFF2-40B4-BE49-F238E27FC236}">
                  <a16:creationId xmlns:a16="http://schemas.microsoft.com/office/drawing/2014/main" id="{06F82427-5BEB-8041-A6A6-34615E795914}"/>
                </a:ext>
              </a:extLst>
            </p:cNvPr>
            <p:cNvGrpSpPr/>
            <p:nvPr/>
          </p:nvGrpSpPr>
          <p:grpSpPr>
            <a:xfrm>
              <a:off x="1270061" y="3110712"/>
              <a:ext cx="91440" cy="152345"/>
              <a:chOff x="1270061" y="3110712"/>
              <a:chExt cx="91440" cy="152345"/>
            </a:xfrm>
          </p:grpSpPr>
          <p:cxnSp>
            <p:nvCxnSpPr>
              <p:cNvPr id="74" name="Straight Connector 73">
                <a:extLst>
                  <a:ext uri="{FF2B5EF4-FFF2-40B4-BE49-F238E27FC236}">
                    <a16:creationId xmlns:a16="http://schemas.microsoft.com/office/drawing/2014/main" id="{91EAA49B-FFC5-6747-976B-FE6593AB2973}"/>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Diamond 74">
                <a:extLst>
                  <a:ext uri="{FF2B5EF4-FFF2-40B4-BE49-F238E27FC236}">
                    <a16:creationId xmlns:a16="http://schemas.microsoft.com/office/drawing/2014/main" id="{92BF722D-F6C6-F94B-994D-818C4D3C103A}"/>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78" name="Group 77">
            <a:extLst>
              <a:ext uri="{FF2B5EF4-FFF2-40B4-BE49-F238E27FC236}">
                <a16:creationId xmlns:a16="http://schemas.microsoft.com/office/drawing/2014/main" id="{3EF39E1C-FE0B-8B46-AEE7-01238539BD23}"/>
              </a:ext>
            </a:extLst>
          </p:cNvPr>
          <p:cNvGrpSpPr/>
          <p:nvPr/>
        </p:nvGrpSpPr>
        <p:grpSpPr>
          <a:xfrm rot="16200000">
            <a:off x="8336401" y="3820167"/>
            <a:ext cx="135119" cy="132067"/>
            <a:chOff x="1141476" y="3106046"/>
            <a:chExt cx="220025" cy="157011"/>
          </a:xfrm>
        </p:grpSpPr>
        <p:grpSp>
          <p:nvGrpSpPr>
            <p:cNvPr id="79" name="Group 78">
              <a:extLst>
                <a:ext uri="{FF2B5EF4-FFF2-40B4-BE49-F238E27FC236}">
                  <a16:creationId xmlns:a16="http://schemas.microsoft.com/office/drawing/2014/main" id="{0222A027-5841-2046-9DE9-73F22B11F825}"/>
                </a:ext>
              </a:extLst>
            </p:cNvPr>
            <p:cNvGrpSpPr/>
            <p:nvPr/>
          </p:nvGrpSpPr>
          <p:grpSpPr>
            <a:xfrm>
              <a:off x="1141476" y="3106046"/>
              <a:ext cx="91440" cy="157011"/>
              <a:chOff x="1141476" y="3106046"/>
              <a:chExt cx="91440" cy="157011"/>
            </a:xfrm>
          </p:grpSpPr>
          <p:cxnSp>
            <p:nvCxnSpPr>
              <p:cNvPr id="83" name="Straight Connector 82">
                <a:extLst>
                  <a:ext uri="{FF2B5EF4-FFF2-40B4-BE49-F238E27FC236}">
                    <a16:creationId xmlns:a16="http://schemas.microsoft.com/office/drawing/2014/main" id="{3F84FE32-C5FC-0045-A00B-BE34B6C03211}"/>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Partial Circle 210">
                <a:extLst>
                  <a:ext uri="{FF2B5EF4-FFF2-40B4-BE49-F238E27FC236}">
                    <a16:creationId xmlns:a16="http://schemas.microsoft.com/office/drawing/2014/main" id="{3919566D-DB3A-F848-B8E7-B7B2B902792A}"/>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80" name="Group 79">
              <a:extLst>
                <a:ext uri="{FF2B5EF4-FFF2-40B4-BE49-F238E27FC236}">
                  <a16:creationId xmlns:a16="http://schemas.microsoft.com/office/drawing/2014/main" id="{F9D4E517-67B8-984B-A89D-5A5E0589C730}"/>
                </a:ext>
              </a:extLst>
            </p:cNvPr>
            <p:cNvGrpSpPr/>
            <p:nvPr/>
          </p:nvGrpSpPr>
          <p:grpSpPr>
            <a:xfrm>
              <a:off x="1270061" y="3110712"/>
              <a:ext cx="91440" cy="152345"/>
              <a:chOff x="1270061" y="3110712"/>
              <a:chExt cx="91440" cy="152345"/>
            </a:xfrm>
          </p:grpSpPr>
          <p:cxnSp>
            <p:nvCxnSpPr>
              <p:cNvPr id="81" name="Straight Connector 80">
                <a:extLst>
                  <a:ext uri="{FF2B5EF4-FFF2-40B4-BE49-F238E27FC236}">
                    <a16:creationId xmlns:a16="http://schemas.microsoft.com/office/drawing/2014/main" id="{B893B7D6-C8B4-E748-8769-2C8E2B2A8AE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7EC6C961-F837-604B-9312-B5EB90FB51CC}"/>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85" name="Group 84">
            <a:extLst>
              <a:ext uri="{FF2B5EF4-FFF2-40B4-BE49-F238E27FC236}">
                <a16:creationId xmlns:a16="http://schemas.microsoft.com/office/drawing/2014/main" id="{1567E47D-687E-1743-9F99-F2B4BA530DC5}"/>
              </a:ext>
            </a:extLst>
          </p:cNvPr>
          <p:cNvGrpSpPr/>
          <p:nvPr/>
        </p:nvGrpSpPr>
        <p:grpSpPr>
          <a:xfrm>
            <a:off x="452657" y="3387541"/>
            <a:ext cx="1920240" cy="1005840"/>
            <a:chOff x="530596" y="4321815"/>
            <a:chExt cx="3041134" cy="2181831"/>
          </a:xfrm>
        </p:grpSpPr>
        <p:sp>
          <p:nvSpPr>
            <p:cNvPr id="86" name="Shape 55">
              <a:extLst>
                <a:ext uri="{FF2B5EF4-FFF2-40B4-BE49-F238E27FC236}">
                  <a16:creationId xmlns:a16="http://schemas.microsoft.com/office/drawing/2014/main" id="{71EF8F45-8704-A24C-AF01-115A22555950}"/>
                </a:ext>
              </a:extLst>
            </p:cNvPr>
            <p:cNvSpPr>
              <a:spLocks/>
            </p:cNvSpPr>
            <p:nvPr/>
          </p:nvSpPr>
          <p:spPr>
            <a:xfrm>
              <a:off x="530596" y="4321815"/>
              <a:ext cx="3041134" cy="2181831"/>
            </a:xfrm>
            <a:prstGeom prst="roundRect">
              <a:avLst>
                <a:gd name="adj" fmla="val 16667"/>
              </a:avLst>
            </a:prstGeom>
            <a:solidFill>
              <a:schemeClr val="lt2"/>
            </a:solidFill>
            <a:ln w="19050" cap="flat" cmpd="sng">
              <a:noFill/>
              <a:prstDash val="solid"/>
              <a:round/>
              <a:headEnd type="none" w="med" len="med"/>
              <a:tailEnd type="none" w="med" len="med"/>
            </a:ln>
          </p:spPr>
          <p:txBody>
            <a:bodyPr lIns="0" tIns="45720" rIns="0" bIns="0" anchor="t"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lang="en" sz="1099" b="1" dirty="0">
                  <a:solidFill>
                    <a:schemeClr val="bg2">
                      <a:lumMod val="50000"/>
                    </a:schemeClr>
                  </a:solidFill>
                </a:rPr>
                <a:t>Knowledge </a:t>
              </a:r>
              <a:r>
                <a:rPr kumimoji="0" lang="en" sz="1099" b="1" i="0" u="none" strike="noStrike" kern="0" cap="none" spc="0" normalizeH="0" baseline="0" noProof="0" dirty="0">
                  <a:ln>
                    <a:noFill/>
                  </a:ln>
                  <a:solidFill>
                    <a:schemeClr val="bg2">
                      <a:lumMod val="50000"/>
                    </a:schemeClr>
                  </a:solidFill>
                  <a:effectLst/>
                  <a:uLnTx/>
                  <a:uFillTx/>
                  <a:latin typeface="Arial" panose="020B0604020202020204"/>
                  <a:cs typeface="Arial"/>
                  <a:sym typeface="Arial"/>
                </a:rPr>
                <a:t>Discovery</a:t>
              </a: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700" b="0" i="0" u="none" strike="noStrike" kern="0" cap="none" spc="0" normalizeH="0" baseline="0" noProof="0" dirty="0">
                  <a:ln>
                    <a:noFill/>
                  </a:ln>
                  <a:solidFill>
                    <a:schemeClr val="bg2">
                      <a:lumMod val="50000"/>
                    </a:schemeClr>
                  </a:solidFill>
                  <a:effectLst/>
                  <a:uLnTx/>
                  <a:uFillTx/>
                  <a:latin typeface="Arial" panose="020B0604020202020204"/>
                  <a:cs typeface="Arial"/>
                  <a:sym typeface="Arial"/>
                </a:rPr>
                <a:t>(Data Mining/ Data Science, Advanced Analytics, Machine Learning)</a:t>
              </a:r>
              <a:endParaRPr kumimoji="0" lang="en" sz="600" b="0" i="0" u="none" strike="noStrike" kern="0" cap="none" spc="0" normalizeH="0" baseline="0" noProof="0" dirty="0">
                <a:ln>
                  <a:noFill/>
                </a:ln>
                <a:solidFill>
                  <a:schemeClr val="bg2">
                    <a:lumMod val="50000"/>
                  </a:schemeClr>
                </a:solidFill>
                <a:effectLst/>
                <a:uLnTx/>
                <a:uFillTx/>
                <a:latin typeface="Arial" panose="020B0604020202020204"/>
                <a:cs typeface="Arial"/>
                <a:sym typeface="Arial"/>
              </a:endParaRPr>
            </a:p>
          </p:txBody>
        </p:sp>
        <p:sp>
          <p:nvSpPr>
            <p:cNvPr id="87" name="Shape 55">
              <a:extLst>
                <a:ext uri="{FF2B5EF4-FFF2-40B4-BE49-F238E27FC236}">
                  <a16:creationId xmlns:a16="http://schemas.microsoft.com/office/drawing/2014/main" id="{02C581C6-0ED2-344B-B78C-5921102202FD}"/>
                </a:ext>
              </a:extLst>
            </p:cNvPr>
            <p:cNvSpPr>
              <a:spLocks/>
            </p:cNvSpPr>
            <p:nvPr/>
          </p:nvSpPr>
          <p:spPr>
            <a:xfrm>
              <a:off x="796321" y="5445966"/>
              <a:ext cx="434448" cy="396697"/>
            </a:xfrm>
            <a:prstGeom prst="roundRect">
              <a:avLst>
                <a:gd name="adj" fmla="val 16667"/>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R</a:t>
              </a:r>
            </a:p>
          </p:txBody>
        </p:sp>
        <p:sp>
          <p:nvSpPr>
            <p:cNvPr id="88" name="Shape 55">
              <a:extLst>
                <a:ext uri="{FF2B5EF4-FFF2-40B4-BE49-F238E27FC236}">
                  <a16:creationId xmlns:a16="http://schemas.microsoft.com/office/drawing/2014/main" id="{DA615C01-738E-C14A-B2AA-4D2747C227AF}"/>
                </a:ext>
              </a:extLst>
            </p:cNvPr>
            <p:cNvSpPr>
              <a:spLocks/>
            </p:cNvSpPr>
            <p:nvPr/>
          </p:nvSpPr>
          <p:spPr>
            <a:xfrm>
              <a:off x="1482753" y="5466263"/>
              <a:ext cx="434448" cy="396697"/>
            </a:xfrm>
            <a:prstGeom prst="roundRect">
              <a:avLst>
                <a:gd name="adj" fmla="val 16667"/>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Spark</a:t>
              </a:r>
            </a:p>
          </p:txBody>
        </p:sp>
        <p:sp>
          <p:nvSpPr>
            <p:cNvPr id="89" name="Shape 55">
              <a:extLst>
                <a:ext uri="{FF2B5EF4-FFF2-40B4-BE49-F238E27FC236}">
                  <a16:creationId xmlns:a16="http://schemas.microsoft.com/office/drawing/2014/main" id="{5213BE3B-CC62-0C4F-86D9-8345CFD997FE}"/>
                </a:ext>
              </a:extLst>
            </p:cNvPr>
            <p:cNvSpPr>
              <a:spLocks/>
            </p:cNvSpPr>
            <p:nvPr/>
          </p:nvSpPr>
          <p:spPr>
            <a:xfrm>
              <a:off x="2185233" y="5452003"/>
              <a:ext cx="434448" cy="396697"/>
            </a:xfrm>
            <a:prstGeom prst="roundRect">
              <a:avLst>
                <a:gd name="adj" fmla="val 16667"/>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550" b="1" i="0" u="none" strike="noStrike" kern="0" cap="none" spc="0" normalizeH="0" baseline="0" noProof="0" dirty="0">
                  <a:ln>
                    <a:noFill/>
                  </a:ln>
                  <a:solidFill>
                    <a:srgbClr val="FFFFFF"/>
                  </a:solidFill>
                  <a:effectLst/>
                  <a:uLnTx/>
                  <a:uFillTx/>
                  <a:latin typeface="Arial" panose="020B0604020202020204"/>
                  <a:ea typeface="+mn-ea"/>
                  <a:cs typeface="+mn-cs"/>
                  <a:sym typeface="Arial"/>
                </a:rPr>
                <a:t>KNIME</a:t>
              </a:r>
            </a:p>
          </p:txBody>
        </p:sp>
        <p:sp>
          <p:nvSpPr>
            <p:cNvPr id="90" name="Shape 55">
              <a:extLst>
                <a:ext uri="{FF2B5EF4-FFF2-40B4-BE49-F238E27FC236}">
                  <a16:creationId xmlns:a16="http://schemas.microsoft.com/office/drawing/2014/main" id="{7130B1E8-0749-AC42-8505-1F7649F0F5D9}"/>
                </a:ext>
              </a:extLst>
            </p:cNvPr>
            <p:cNvSpPr>
              <a:spLocks/>
            </p:cNvSpPr>
            <p:nvPr/>
          </p:nvSpPr>
          <p:spPr>
            <a:xfrm>
              <a:off x="2877087" y="5452248"/>
              <a:ext cx="434448" cy="396697"/>
            </a:xfrm>
            <a:prstGeom prst="roundRect">
              <a:avLst>
                <a:gd name="adj" fmla="val 16667"/>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Weka</a:t>
              </a:r>
            </a:p>
          </p:txBody>
        </p:sp>
        <p:sp>
          <p:nvSpPr>
            <p:cNvPr id="91" name="Shape 55">
              <a:extLst>
                <a:ext uri="{FF2B5EF4-FFF2-40B4-BE49-F238E27FC236}">
                  <a16:creationId xmlns:a16="http://schemas.microsoft.com/office/drawing/2014/main" id="{70014C23-FF18-A24A-A82D-C121279DC441}"/>
                </a:ext>
              </a:extLst>
            </p:cNvPr>
            <p:cNvSpPr>
              <a:spLocks/>
            </p:cNvSpPr>
            <p:nvPr/>
          </p:nvSpPr>
          <p:spPr>
            <a:xfrm>
              <a:off x="796321" y="5886098"/>
              <a:ext cx="434448" cy="396697"/>
            </a:xfrm>
            <a:prstGeom prst="roundRect">
              <a:avLst>
                <a:gd name="adj" fmla="val 16667"/>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Jupyter</a:t>
              </a:r>
            </a:p>
          </p:txBody>
        </p:sp>
        <p:sp>
          <p:nvSpPr>
            <p:cNvPr id="92" name="Shape 55">
              <a:extLst>
                <a:ext uri="{FF2B5EF4-FFF2-40B4-BE49-F238E27FC236}">
                  <a16:creationId xmlns:a16="http://schemas.microsoft.com/office/drawing/2014/main" id="{FC9B7263-6AE1-594C-8154-D202E125A978}"/>
                </a:ext>
              </a:extLst>
            </p:cNvPr>
            <p:cNvSpPr>
              <a:spLocks/>
            </p:cNvSpPr>
            <p:nvPr/>
          </p:nvSpPr>
          <p:spPr>
            <a:xfrm>
              <a:off x="1490777" y="5911586"/>
              <a:ext cx="434448" cy="396697"/>
            </a:xfrm>
            <a:prstGeom prst="roundRect">
              <a:avLst>
                <a:gd name="adj" fmla="val 16667"/>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Neo4J</a:t>
              </a:r>
            </a:p>
          </p:txBody>
        </p:sp>
        <p:sp>
          <p:nvSpPr>
            <p:cNvPr id="93" name="Shape 55">
              <a:extLst>
                <a:ext uri="{FF2B5EF4-FFF2-40B4-BE49-F238E27FC236}">
                  <a16:creationId xmlns:a16="http://schemas.microsoft.com/office/drawing/2014/main" id="{68140CE7-014C-CF45-AD94-6130FE6FF595}"/>
                </a:ext>
              </a:extLst>
            </p:cNvPr>
            <p:cNvSpPr>
              <a:spLocks/>
            </p:cNvSpPr>
            <p:nvPr/>
          </p:nvSpPr>
          <p:spPr>
            <a:xfrm>
              <a:off x="2879689" y="5886098"/>
              <a:ext cx="434448" cy="396697"/>
            </a:xfrm>
            <a:prstGeom prst="roundRect">
              <a:avLst>
                <a:gd name="adj" fmla="val 16667"/>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Sheets</a:t>
              </a:r>
            </a:p>
          </p:txBody>
        </p:sp>
        <p:sp>
          <p:nvSpPr>
            <p:cNvPr id="94" name="Shape 55">
              <a:extLst>
                <a:ext uri="{FF2B5EF4-FFF2-40B4-BE49-F238E27FC236}">
                  <a16:creationId xmlns:a16="http://schemas.microsoft.com/office/drawing/2014/main" id="{0B636720-3F07-4B4D-85DB-0F5465CBFA59}"/>
                </a:ext>
              </a:extLst>
            </p:cNvPr>
            <p:cNvSpPr>
              <a:spLocks/>
            </p:cNvSpPr>
            <p:nvPr/>
          </p:nvSpPr>
          <p:spPr>
            <a:xfrm>
              <a:off x="2185233" y="5886098"/>
              <a:ext cx="434448" cy="396697"/>
            </a:xfrm>
            <a:prstGeom prst="roundRect">
              <a:avLst>
                <a:gd name="adj" fmla="val 16667"/>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MLaaS</a:t>
              </a:r>
            </a:p>
          </p:txBody>
        </p:sp>
      </p:grpSp>
      <p:grpSp>
        <p:nvGrpSpPr>
          <p:cNvPr id="95" name="Group 94">
            <a:extLst>
              <a:ext uri="{FF2B5EF4-FFF2-40B4-BE49-F238E27FC236}">
                <a16:creationId xmlns:a16="http://schemas.microsoft.com/office/drawing/2014/main" id="{E75BEBE9-EDB0-334F-B595-FC7FE310E6BE}"/>
              </a:ext>
            </a:extLst>
          </p:cNvPr>
          <p:cNvGrpSpPr/>
          <p:nvPr/>
        </p:nvGrpSpPr>
        <p:grpSpPr>
          <a:xfrm rot="16200000">
            <a:off x="2372588" y="3824428"/>
            <a:ext cx="135119" cy="132067"/>
            <a:chOff x="1141476" y="3106046"/>
            <a:chExt cx="220025" cy="157011"/>
          </a:xfrm>
        </p:grpSpPr>
        <p:grpSp>
          <p:nvGrpSpPr>
            <p:cNvPr id="96" name="Group 95">
              <a:extLst>
                <a:ext uri="{FF2B5EF4-FFF2-40B4-BE49-F238E27FC236}">
                  <a16:creationId xmlns:a16="http://schemas.microsoft.com/office/drawing/2014/main" id="{3FDF5AD4-C489-6743-952A-D8A5239DABBD}"/>
                </a:ext>
              </a:extLst>
            </p:cNvPr>
            <p:cNvGrpSpPr/>
            <p:nvPr/>
          </p:nvGrpSpPr>
          <p:grpSpPr>
            <a:xfrm>
              <a:off x="1141476" y="3106046"/>
              <a:ext cx="91440" cy="157011"/>
              <a:chOff x="1141476" y="3106046"/>
              <a:chExt cx="91440" cy="157011"/>
            </a:xfrm>
          </p:grpSpPr>
          <p:cxnSp>
            <p:nvCxnSpPr>
              <p:cNvPr id="100" name="Straight Connector 99">
                <a:extLst>
                  <a:ext uri="{FF2B5EF4-FFF2-40B4-BE49-F238E27FC236}">
                    <a16:creationId xmlns:a16="http://schemas.microsoft.com/office/drawing/2014/main" id="{CA306480-C4F4-9049-AC16-EE2C5F4932A7}"/>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Partial Circle 222">
                <a:extLst>
                  <a:ext uri="{FF2B5EF4-FFF2-40B4-BE49-F238E27FC236}">
                    <a16:creationId xmlns:a16="http://schemas.microsoft.com/office/drawing/2014/main" id="{4B7B0F9F-DADA-F94E-95DB-0F7179164C9A}"/>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97" name="Group 96">
              <a:extLst>
                <a:ext uri="{FF2B5EF4-FFF2-40B4-BE49-F238E27FC236}">
                  <a16:creationId xmlns:a16="http://schemas.microsoft.com/office/drawing/2014/main" id="{6048E06A-6ABF-A94F-AC38-4F5C372D1308}"/>
                </a:ext>
              </a:extLst>
            </p:cNvPr>
            <p:cNvGrpSpPr/>
            <p:nvPr/>
          </p:nvGrpSpPr>
          <p:grpSpPr>
            <a:xfrm>
              <a:off x="1270061" y="3110712"/>
              <a:ext cx="91440" cy="152345"/>
              <a:chOff x="1270061" y="3110712"/>
              <a:chExt cx="91440" cy="152345"/>
            </a:xfrm>
          </p:grpSpPr>
          <p:cxnSp>
            <p:nvCxnSpPr>
              <p:cNvPr id="98" name="Straight Connector 97">
                <a:extLst>
                  <a:ext uri="{FF2B5EF4-FFF2-40B4-BE49-F238E27FC236}">
                    <a16:creationId xmlns:a16="http://schemas.microsoft.com/office/drawing/2014/main" id="{C64E4A05-7881-7E4D-8258-AC2A47C503B5}"/>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Diamond 98">
                <a:extLst>
                  <a:ext uri="{FF2B5EF4-FFF2-40B4-BE49-F238E27FC236}">
                    <a16:creationId xmlns:a16="http://schemas.microsoft.com/office/drawing/2014/main" id="{021FE65C-7DC6-484B-B9C3-B0E172AA2F0E}"/>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cxnSp>
        <p:nvCxnSpPr>
          <p:cNvPr id="102" name="Shape 84">
            <a:extLst>
              <a:ext uri="{FF2B5EF4-FFF2-40B4-BE49-F238E27FC236}">
                <a16:creationId xmlns:a16="http://schemas.microsoft.com/office/drawing/2014/main" id="{88113D46-61C4-5B46-8F55-59A2E7BBD095}"/>
              </a:ext>
            </a:extLst>
          </p:cNvPr>
          <p:cNvCxnSpPr>
            <a:cxnSpLocks/>
          </p:cNvCxnSpPr>
          <p:nvPr/>
        </p:nvCxnSpPr>
        <p:spPr>
          <a:xfrm>
            <a:off x="2487513" y="3890461"/>
            <a:ext cx="3840480" cy="0"/>
          </a:xfrm>
          <a:prstGeom prst="straightConnector1">
            <a:avLst/>
          </a:prstGeom>
          <a:noFill/>
          <a:ln w="19050" cap="flat" cmpd="sng">
            <a:solidFill>
              <a:schemeClr val="accent2"/>
            </a:solidFill>
            <a:prstDash val="dash"/>
            <a:round/>
            <a:headEnd type="triangle" w="med" len="med"/>
            <a:tailEnd type="triangle" w="med" len="med"/>
          </a:ln>
        </p:spPr>
      </p:cxnSp>
      <p:cxnSp>
        <p:nvCxnSpPr>
          <p:cNvPr id="103" name="Shape 84">
            <a:extLst>
              <a:ext uri="{FF2B5EF4-FFF2-40B4-BE49-F238E27FC236}">
                <a16:creationId xmlns:a16="http://schemas.microsoft.com/office/drawing/2014/main" id="{431E07EF-224C-A045-8201-E2C2845B83E4}"/>
              </a:ext>
            </a:extLst>
          </p:cNvPr>
          <p:cNvCxnSpPr>
            <a:cxnSpLocks/>
            <a:stCxn id="45" idx="3"/>
          </p:cNvCxnSpPr>
          <p:nvPr/>
        </p:nvCxnSpPr>
        <p:spPr>
          <a:xfrm>
            <a:off x="5938823" y="2390608"/>
            <a:ext cx="350998" cy="157491"/>
          </a:xfrm>
          <a:prstGeom prst="straightConnector1">
            <a:avLst/>
          </a:prstGeom>
          <a:noFill/>
          <a:ln w="19050" cap="flat" cmpd="sng">
            <a:solidFill>
              <a:schemeClr val="accent2"/>
            </a:solidFill>
            <a:prstDash val="sysDash"/>
            <a:round/>
            <a:headEnd type="none" w="med" len="med"/>
            <a:tailEnd type="triangle" w="med" len="med"/>
          </a:ln>
        </p:spPr>
      </p:cxnSp>
      <p:sp>
        <p:nvSpPr>
          <p:cNvPr id="104" name="Shape 65">
            <a:extLst>
              <a:ext uri="{FF2B5EF4-FFF2-40B4-BE49-F238E27FC236}">
                <a16:creationId xmlns:a16="http://schemas.microsoft.com/office/drawing/2014/main" id="{5A17275F-E457-2C4F-A739-C412F94CEB51}"/>
              </a:ext>
            </a:extLst>
          </p:cNvPr>
          <p:cNvSpPr>
            <a:spLocks/>
          </p:cNvSpPr>
          <p:nvPr/>
        </p:nvSpPr>
        <p:spPr>
          <a:xfrm>
            <a:off x="6431782" y="1188720"/>
            <a:ext cx="1920240" cy="640080"/>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30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Knowledge Delivery</a:t>
            </a: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chemeClr val="bg1"/>
                </a:solidFill>
                <a:effectLst/>
                <a:uLnTx/>
                <a:uFillTx/>
                <a:latin typeface="Arial" panose="020B0604020202020204"/>
                <a:ea typeface="+mn-ea"/>
                <a:cs typeface="+mn-cs"/>
                <a:sym typeface="Arial"/>
              </a:rPr>
              <a:t>(Reports, submission, apps, insights,</a:t>
            </a: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chemeClr val="bg1"/>
                </a:solidFill>
                <a:effectLst/>
                <a:uLnTx/>
                <a:uFillTx/>
                <a:latin typeface="Arial" panose="020B0604020202020204"/>
                <a:ea typeface="+mn-ea"/>
                <a:cs typeface="+mn-cs"/>
                <a:sym typeface="Arial"/>
              </a:rPr>
              <a:t>services, assets, enriched data)</a:t>
            </a:r>
          </a:p>
        </p:txBody>
      </p:sp>
      <p:grpSp>
        <p:nvGrpSpPr>
          <p:cNvPr id="105" name="Group 104">
            <a:extLst>
              <a:ext uri="{FF2B5EF4-FFF2-40B4-BE49-F238E27FC236}">
                <a16:creationId xmlns:a16="http://schemas.microsoft.com/office/drawing/2014/main" id="{A661D03E-1F3F-D144-A639-4761CFBEA537}"/>
              </a:ext>
            </a:extLst>
          </p:cNvPr>
          <p:cNvGrpSpPr/>
          <p:nvPr/>
        </p:nvGrpSpPr>
        <p:grpSpPr>
          <a:xfrm rot="5400000">
            <a:off x="6300652" y="1442728"/>
            <a:ext cx="135120" cy="132065"/>
            <a:chOff x="1141476" y="3106046"/>
            <a:chExt cx="220025" cy="157011"/>
          </a:xfrm>
        </p:grpSpPr>
        <p:grpSp>
          <p:nvGrpSpPr>
            <p:cNvPr id="106" name="Group 105">
              <a:extLst>
                <a:ext uri="{FF2B5EF4-FFF2-40B4-BE49-F238E27FC236}">
                  <a16:creationId xmlns:a16="http://schemas.microsoft.com/office/drawing/2014/main" id="{AB380591-4C5B-4B40-AC8B-46881B11DC58}"/>
                </a:ext>
              </a:extLst>
            </p:cNvPr>
            <p:cNvGrpSpPr/>
            <p:nvPr/>
          </p:nvGrpSpPr>
          <p:grpSpPr>
            <a:xfrm>
              <a:off x="1141476" y="3106046"/>
              <a:ext cx="91440" cy="157011"/>
              <a:chOff x="1141476" y="3106046"/>
              <a:chExt cx="91440" cy="157011"/>
            </a:xfrm>
          </p:grpSpPr>
          <p:cxnSp>
            <p:nvCxnSpPr>
              <p:cNvPr id="110" name="Straight Connector 109">
                <a:extLst>
                  <a:ext uri="{FF2B5EF4-FFF2-40B4-BE49-F238E27FC236}">
                    <a16:creationId xmlns:a16="http://schemas.microsoft.com/office/drawing/2014/main" id="{C633E655-CFEB-B443-AF20-7F3E3B7AAF50}"/>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Partial Circle 256">
                <a:extLst>
                  <a:ext uri="{FF2B5EF4-FFF2-40B4-BE49-F238E27FC236}">
                    <a16:creationId xmlns:a16="http://schemas.microsoft.com/office/drawing/2014/main" id="{A228FD6C-BF33-D74D-A67B-6AA7B7F9897B}"/>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07" name="Group 106">
              <a:extLst>
                <a:ext uri="{FF2B5EF4-FFF2-40B4-BE49-F238E27FC236}">
                  <a16:creationId xmlns:a16="http://schemas.microsoft.com/office/drawing/2014/main" id="{3131F12E-A03E-1A4B-BDD8-1258B6C315F3}"/>
                </a:ext>
              </a:extLst>
            </p:cNvPr>
            <p:cNvGrpSpPr/>
            <p:nvPr/>
          </p:nvGrpSpPr>
          <p:grpSpPr>
            <a:xfrm>
              <a:off x="1270061" y="3110712"/>
              <a:ext cx="91440" cy="152345"/>
              <a:chOff x="1270061" y="3110712"/>
              <a:chExt cx="91440" cy="152345"/>
            </a:xfrm>
          </p:grpSpPr>
          <p:cxnSp>
            <p:nvCxnSpPr>
              <p:cNvPr id="108" name="Straight Connector 107">
                <a:extLst>
                  <a:ext uri="{FF2B5EF4-FFF2-40B4-BE49-F238E27FC236}">
                    <a16:creationId xmlns:a16="http://schemas.microsoft.com/office/drawing/2014/main" id="{B4AAB51A-D603-654D-8BA0-D972E4933FCA}"/>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Diamond 108">
                <a:extLst>
                  <a:ext uri="{FF2B5EF4-FFF2-40B4-BE49-F238E27FC236}">
                    <a16:creationId xmlns:a16="http://schemas.microsoft.com/office/drawing/2014/main" id="{99316C1D-9D0D-AF4B-AAAB-531DE76B6653}"/>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12" name="Group 111">
            <a:extLst>
              <a:ext uri="{FF2B5EF4-FFF2-40B4-BE49-F238E27FC236}">
                <a16:creationId xmlns:a16="http://schemas.microsoft.com/office/drawing/2014/main" id="{1DDAFEAB-4519-8D4F-B994-02BD85F289B5}"/>
              </a:ext>
            </a:extLst>
          </p:cNvPr>
          <p:cNvGrpSpPr/>
          <p:nvPr/>
        </p:nvGrpSpPr>
        <p:grpSpPr>
          <a:xfrm>
            <a:off x="7299369" y="1826248"/>
            <a:ext cx="185067" cy="96421"/>
            <a:chOff x="1141476" y="3106046"/>
            <a:chExt cx="220025" cy="157011"/>
          </a:xfrm>
        </p:grpSpPr>
        <p:grpSp>
          <p:nvGrpSpPr>
            <p:cNvPr id="113" name="Group 112">
              <a:extLst>
                <a:ext uri="{FF2B5EF4-FFF2-40B4-BE49-F238E27FC236}">
                  <a16:creationId xmlns:a16="http://schemas.microsoft.com/office/drawing/2014/main" id="{DB350D9C-E95F-4842-8A90-F998D9E6BD72}"/>
                </a:ext>
              </a:extLst>
            </p:cNvPr>
            <p:cNvGrpSpPr/>
            <p:nvPr/>
          </p:nvGrpSpPr>
          <p:grpSpPr>
            <a:xfrm>
              <a:off x="1141476" y="3106046"/>
              <a:ext cx="91440" cy="157011"/>
              <a:chOff x="1141476" y="3106046"/>
              <a:chExt cx="91440" cy="157011"/>
            </a:xfrm>
          </p:grpSpPr>
          <p:cxnSp>
            <p:nvCxnSpPr>
              <p:cNvPr id="117" name="Straight Connector 116">
                <a:extLst>
                  <a:ext uri="{FF2B5EF4-FFF2-40B4-BE49-F238E27FC236}">
                    <a16:creationId xmlns:a16="http://schemas.microsoft.com/office/drawing/2014/main" id="{60A548DF-F54F-1D4B-8978-53E1342CE83E}"/>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Partial Circle 250">
                <a:extLst>
                  <a:ext uri="{FF2B5EF4-FFF2-40B4-BE49-F238E27FC236}">
                    <a16:creationId xmlns:a16="http://schemas.microsoft.com/office/drawing/2014/main" id="{9D50E32E-0BBD-D64D-95E7-EE425B5B54E8}"/>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14" name="Group 113">
              <a:extLst>
                <a:ext uri="{FF2B5EF4-FFF2-40B4-BE49-F238E27FC236}">
                  <a16:creationId xmlns:a16="http://schemas.microsoft.com/office/drawing/2014/main" id="{F4C46833-95F7-F441-AEF7-B1D25D34EFE3}"/>
                </a:ext>
              </a:extLst>
            </p:cNvPr>
            <p:cNvGrpSpPr/>
            <p:nvPr/>
          </p:nvGrpSpPr>
          <p:grpSpPr>
            <a:xfrm>
              <a:off x="1270061" y="3110712"/>
              <a:ext cx="91440" cy="152345"/>
              <a:chOff x="1270061" y="3110712"/>
              <a:chExt cx="91440" cy="152345"/>
            </a:xfrm>
          </p:grpSpPr>
          <p:cxnSp>
            <p:nvCxnSpPr>
              <p:cNvPr id="115" name="Straight Connector 114">
                <a:extLst>
                  <a:ext uri="{FF2B5EF4-FFF2-40B4-BE49-F238E27FC236}">
                    <a16:creationId xmlns:a16="http://schemas.microsoft.com/office/drawing/2014/main" id="{CBF6FE94-846C-AC41-A128-44EFD3D9B387}"/>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Diamond 115">
                <a:extLst>
                  <a:ext uri="{FF2B5EF4-FFF2-40B4-BE49-F238E27FC236}">
                    <a16:creationId xmlns:a16="http://schemas.microsoft.com/office/drawing/2014/main" id="{0AC879B4-9FEB-9646-9CCF-96101FDB120C}"/>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19" name="Group 118">
            <a:extLst>
              <a:ext uri="{FF2B5EF4-FFF2-40B4-BE49-F238E27FC236}">
                <a16:creationId xmlns:a16="http://schemas.microsoft.com/office/drawing/2014/main" id="{0C6ECAC1-B202-E047-BD81-12BC5039C013}"/>
              </a:ext>
            </a:extLst>
          </p:cNvPr>
          <p:cNvGrpSpPr/>
          <p:nvPr/>
        </p:nvGrpSpPr>
        <p:grpSpPr>
          <a:xfrm flipH="1" flipV="1">
            <a:off x="7289077" y="2133696"/>
            <a:ext cx="185067" cy="96421"/>
            <a:chOff x="1141476" y="3106046"/>
            <a:chExt cx="220025" cy="157011"/>
          </a:xfrm>
        </p:grpSpPr>
        <p:grpSp>
          <p:nvGrpSpPr>
            <p:cNvPr id="120" name="Group 119">
              <a:extLst>
                <a:ext uri="{FF2B5EF4-FFF2-40B4-BE49-F238E27FC236}">
                  <a16:creationId xmlns:a16="http://schemas.microsoft.com/office/drawing/2014/main" id="{461A09CF-971B-D441-9450-EA6E7179207D}"/>
                </a:ext>
              </a:extLst>
            </p:cNvPr>
            <p:cNvGrpSpPr/>
            <p:nvPr/>
          </p:nvGrpSpPr>
          <p:grpSpPr>
            <a:xfrm>
              <a:off x="1141476" y="3106046"/>
              <a:ext cx="91440" cy="157011"/>
              <a:chOff x="1141476" y="3106046"/>
              <a:chExt cx="91440" cy="157011"/>
            </a:xfrm>
          </p:grpSpPr>
          <p:cxnSp>
            <p:nvCxnSpPr>
              <p:cNvPr id="124" name="Straight Connector 123">
                <a:extLst>
                  <a:ext uri="{FF2B5EF4-FFF2-40B4-BE49-F238E27FC236}">
                    <a16:creationId xmlns:a16="http://schemas.microsoft.com/office/drawing/2014/main" id="{000783B0-EA51-5348-89BC-EE9A850FD169}"/>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Partial Circle 263">
                <a:extLst>
                  <a:ext uri="{FF2B5EF4-FFF2-40B4-BE49-F238E27FC236}">
                    <a16:creationId xmlns:a16="http://schemas.microsoft.com/office/drawing/2014/main" id="{D60B03B5-4E3A-8C44-AAA9-5044DE959826}"/>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21" name="Group 120">
              <a:extLst>
                <a:ext uri="{FF2B5EF4-FFF2-40B4-BE49-F238E27FC236}">
                  <a16:creationId xmlns:a16="http://schemas.microsoft.com/office/drawing/2014/main" id="{197D4C08-F9E4-1E47-92C2-D3874161F0D6}"/>
                </a:ext>
              </a:extLst>
            </p:cNvPr>
            <p:cNvGrpSpPr/>
            <p:nvPr/>
          </p:nvGrpSpPr>
          <p:grpSpPr>
            <a:xfrm>
              <a:off x="1270061" y="3110712"/>
              <a:ext cx="91440" cy="152345"/>
              <a:chOff x="1270061" y="3110712"/>
              <a:chExt cx="91440" cy="152345"/>
            </a:xfrm>
          </p:grpSpPr>
          <p:cxnSp>
            <p:nvCxnSpPr>
              <p:cNvPr id="122" name="Straight Connector 121">
                <a:extLst>
                  <a:ext uri="{FF2B5EF4-FFF2-40B4-BE49-F238E27FC236}">
                    <a16:creationId xmlns:a16="http://schemas.microsoft.com/office/drawing/2014/main" id="{984EB471-7A08-2B4E-A0FE-1AA3D3D2292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3" name="Diamond 122">
                <a:extLst>
                  <a:ext uri="{FF2B5EF4-FFF2-40B4-BE49-F238E27FC236}">
                    <a16:creationId xmlns:a16="http://schemas.microsoft.com/office/drawing/2014/main" id="{06EB9FBF-C818-C840-A30E-0A5AEFB43443}"/>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26" name="Group 125">
            <a:extLst>
              <a:ext uri="{FF2B5EF4-FFF2-40B4-BE49-F238E27FC236}">
                <a16:creationId xmlns:a16="http://schemas.microsoft.com/office/drawing/2014/main" id="{9098CD62-F081-8B4A-848C-56C81EAF2284}"/>
              </a:ext>
            </a:extLst>
          </p:cNvPr>
          <p:cNvGrpSpPr>
            <a:grpSpLocks noChangeAspect="1"/>
          </p:cNvGrpSpPr>
          <p:nvPr/>
        </p:nvGrpSpPr>
        <p:grpSpPr>
          <a:xfrm>
            <a:off x="4048359" y="2088475"/>
            <a:ext cx="1032594" cy="356067"/>
            <a:chOff x="2764467" y="921119"/>
            <a:chExt cx="1265677" cy="445495"/>
          </a:xfrm>
        </p:grpSpPr>
        <p:grpSp>
          <p:nvGrpSpPr>
            <p:cNvPr id="127" name="Group 126">
              <a:extLst>
                <a:ext uri="{FF2B5EF4-FFF2-40B4-BE49-F238E27FC236}">
                  <a16:creationId xmlns:a16="http://schemas.microsoft.com/office/drawing/2014/main" id="{FD63CE49-6B7A-704B-9FA4-617729BB3DA8}"/>
                </a:ext>
              </a:extLst>
            </p:cNvPr>
            <p:cNvGrpSpPr>
              <a:grpSpLocks noChangeAspect="1"/>
            </p:cNvGrpSpPr>
            <p:nvPr/>
          </p:nvGrpSpPr>
          <p:grpSpPr>
            <a:xfrm>
              <a:off x="2764467" y="921119"/>
              <a:ext cx="1158993" cy="338811"/>
              <a:chOff x="1004423" y="2308924"/>
              <a:chExt cx="7331119" cy="2143125"/>
            </a:xfrm>
          </p:grpSpPr>
          <p:grpSp>
            <p:nvGrpSpPr>
              <p:cNvPr id="141" name="Group 140">
                <a:extLst>
                  <a:ext uri="{FF2B5EF4-FFF2-40B4-BE49-F238E27FC236}">
                    <a16:creationId xmlns:a16="http://schemas.microsoft.com/office/drawing/2014/main" id="{EDA9C4F7-9A54-FF41-A69C-F5FC3945CD6B}"/>
                  </a:ext>
                </a:extLst>
              </p:cNvPr>
              <p:cNvGrpSpPr>
                <a:grpSpLocks noChangeAspect="1"/>
              </p:cNvGrpSpPr>
              <p:nvPr/>
            </p:nvGrpSpPr>
            <p:grpSpPr>
              <a:xfrm>
                <a:off x="1004423" y="2308924"/>
                <a:ext cx="1630618" cy="2143125"/>
                <a:chOff x="2523694" y="2330533"/>
                <a:chExt cx="1630618" cy="2143125"/>
              </a:xfrm>
            </p:grpSpPr>
            <p:pic>
              <p:nvPicPr>
                <p:cNvPr id="151" name="Picture 150" descr="Shape&#10;&#10;Description automatically generated">
                  <a:extLst>
                    <a:ext uri="{FF2B5EF4-FFF2-40B4-BE49-F238E27FC236}">
                      <a16:creationId xmlns:a16="http://schemas.microsoft.com/office/drawing/2014/main" id="{39D536AC-6BFD-D341-AEDC-0B55AC81A06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152" name="Picture 151" descr="Icon&#10;&#10;Description automatically generated">
                  <a:extLst>
                    <a:ext uri="{FF2B5EF4-FFF2-40B4-BE49-F238E27FC236}">
                      <a16:creationId xmlns:a16="http://schemas.microsoft.com/office/drawing/2014/main" id="{426D9030-5ED1-844B-B05D-EA0C2C447F72}"/>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42" name="Group 141">
                <a:extLst>
                  <a:ext uri="{FF2B5EF4-FFF2-40B4-BE49-F238E27FC236}">
                    <a16:creationId xmlns:a16="http://schemas.microsoft.com/office/drawing/2014/main" id="{ECA4120F-CA64-2545-92D2-0E82929040B0}"/>
                  </a:ext>
                </a:extLst>
              </p:cNvPr>
              <p:cNvGrpSpPr>
                <a:grpSpLocks noChangeAspect="1"/>
              </p:cNvGrpSpPr>
              <p:nvPr/>
            </p:nvGrpSpPr>
            <p:grpSpPr>
              <a:xfrm>
                <a:off x="2916882" y="2308924"/>
                <a:ext cx="1621338" cy="2143125"/>
                <a:chOff x="261399" y="2287315"/>
                <a:chExt cx="1621338" cy="2143125"/>
              </a:xfrm>
            </p:grpSpPr>
            <p:pic>
              <p:nvPicPr>
                <p:cNvPr id="149" name="Picture 148" descr="Shape&#10;&#10;Description automatically generated">
                  <a:extLst>
                    <a:ext uri="{FF2B5EF4-FFF2-40B4-BE49-F238E27FC236}">
                      <a16:creationId xmlns:a16="http://schemas.microsoft.com/office/drawing/2014/main" id="{99E275D6-62CF-EA47-9086-3ED7F32564E0}"/>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150" name="Picture 149" descr="Shape&#10;&#10;Description automatically generated with low confidence">
                  <a:extLst>
                    <a:ext uri="{FF2B5EF4-FFF2-40B4-BE49-F238E27FC236}">
                      <a16:creationId xmlns:a16="http://schemas.microsoft.com/office/drawing/2014/main" id="{05493E10-CCA6-0646-A2B8-4E8B7AD198E3}"/>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43" name="Group 142">
                <a:extLst>
                  <a:ext uri="{FF2B5EF4-FFF2-40B4-BE49-F238E27FC236}">
                    <a16:creationId xmlns:a16="http://schemas.microsoft.com/office/drawing/2014/main" id="{891964DA-A5AC-7C40-BE1F-987CC3CE3800}"/>
                  </a:ext>
                </a:extLst>
              </p:cNvPr>
              <p:cNvGrpSpPr>
                <a:grpSpLocks noChangeAspect="1"/>
              </p:cNvGrpSpPr>
              <p:nvPr/>
            </p:nvGrpSpPr>
            <p:grpSpPr>
              <a:xfrm>
                <a:off x="4820061" y="2308924"/>
                <a:ext cx="1621837" cy="2143125"/>
                <a:chOff x="4831644" y="2330533"/>
                <a:chExt cx="1621837" cy="2143125"/>
              </a:xfrm>
            </p:grpSpPr>
            <p:pic>
              <p:nvPicPr>
                <p:cNvPr id="147" name="Picture 146" descr="Shape&#10;&#10;Description automatically generated">
                  <a:extLst>
                    <a:ext uri="{FF2B5EF4-FFF2-40B4-BE49-F238E27FC236}">
                      <a16:creationId xmlns:a16="http://schemas.microsoft.com/office/drawing/2014/main" id="{158D7593-ABD3-454C-8356-D8ACB581D3F5}"/>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148" name="Picture 147" descr="Icon&#10;&#10;Description automatically generated">
                  <a:extLst>
                    <a:ext uri="{FF2B5EF4-FFF2-40B4-BE49-F238E27FC236}">
                      <a16:creationId xmlns:a16="http://schemas.microsoft.com/office/drawing/2014/main" id="{9500ECC8-0D8B-AE4B-BBE7-BDD51699C8A8}"/>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44" name="Group 143">
                <a:extLst>
                  <a:ext uri="{FF2B5EF4-FFF2-40B4-BE49-F238E27FC236}">
                    <a16:creationId xmlns:a16="http://schemas.microsoft.com/office/drawing/2014/main" id="{52EF6F45-26B3-8F4F-8FC0-811522B0CA77}"/>
                  </a:ext>
                </a:extLst>
              </p:cNvPr>
              <p:cNvGrpSpPr>
                <a:grpSpLocks noChangeAspect="1"/>
              </p:cNvGrpSpPr>
              <p:nvPr/>
            </p:nvGrpSpPr>
            <p:grpSpPr>
              <a:xfrm>
                <a:off x="6723739" y="2308924"/>
                <a:ext cx="1611803" cy="2143125"/>
                <a:chOff x="7101965" y="2330533"/>
                <a:chExt cx="1611803" cy="2143125"/>
              </a:xfrm>
            </p:grpSpPr>
            <p:pic>
              <p:nvPicPr>
                <p:cNvPr id="145" name="Picture 144" descr="Shape&#10;&#10;Description automatically generated">
                  <a:extLst>
                    <a:ext uri="{FF2B5EF4-FFF2-40B4-BE49-F238E27FC236}">
                      <a16:creationId xmlns:a16="http://schemas.microsoft.com/office/drawing/2014/main" id="{A0A3662E-A8CA-464A-BE94-45FAE4DF7FB8}"/>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46" name="Picture 145" descr="Icon&#10;&#10;Description automatically generated">
                  <a:extLst>
                    <a:ext uri="{FF2B5EF4-FFF2-40B4-BE49-F238E27FC236}">
                      <a16:creationId xmlns:a16="http://schemas.microsoft.com/office/drawing/2014/main" id="{4BBA732F-8460-CD4C-8185-5CF4F40B52C8}"/>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grpSp>
          <p:nvGrpSpPr>
            <p:cNvPr id="128" name="Group 127">
              <a:extLst>
                <a:ext uri="{FF2B5EF4-FFF2-40B4-BE49-F238E27FC236}">
                  <a16:creationId xmlns:a16="http://schemas.microsoft.com/office/drawing/2014/main" id="{AB58BC0C-D452-994F-9399-77C651B494EF}"/>
                </a:ext>
              </a:extLst>
            </p:cNvPr>
            <p:cNvGrpSpPr>
              <a:grpSpLocks noChangeAspect="1"/>
            </p:cNvGrpSpPr>
            <p:nvPr/>
          </p:nvGrpSpPr>
          <p:grpSpPr>
            <a:xfrm>
              <a:off x="2871151" y="1027803"/>
              <a:ext cx="1158993" cy="338811"/>
              <a:chOff x="1004423" y="2308924"/>
              <a:chExt cx="7331119" cy="2143125"/>
            </a:xfrm>
          </p:grpSpPr>
          <p:grpSp>
            <p:nvGrpSpPr>
              <p:cNvPr id="129" name="Group 128">
                <a:extLst>
                  <a:ext uri="{FF2B5EF4-FFF2-40B4-BE49-F238E27FC236}">
                    <a16:creationId xmlns:a16="http://schemas.microsoft.com/office/drawing/2014/main" id="{76092133-C1BB-B14F-91F5-6FA39C1F354D}"/>
                  </a:ext>
                </a:extLst>
              </p:cNvPr>
              <p:cNvGrpSpPr>
                <a:grpSpLocks noChangeAspect="1"/>
              </p:cNvGrpSpPr>
              <p:nvPr/>
            </p:nvGrpSpPr>
            <p:grpSpPr>
              <a:xfrm>
                <a:off x="1004423" y="2308924"/>
                <a:ext cx="1630618" cy="2143125"/>
                <a:chOff x="2523694" y="2330533"/>
                <a:chExt cx="1630618" cy="2143125"/>
              </a:xfrm>
            </p:grpSpPr>
            <p:pic>
              <p:nvPicPr>
                <p:cNvPr id="139" name="Picture 138" descr="Shape&#10;&#10;Description automatically generated">
                  <a:extLst>
                    <a:ext uri="{FF2B5EF4-FFF2-40B4-BE49-F238E27FC236}">
                      <a16:creationId xmlns:a16="http://schemas.microsoft.com/office/drawing/2014/main" id="{82118F42-5F66-0946-A5DA-54055BA39A5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140" name="Picture 139" descr="Icon&#10;&#10;Description automatically generated">
                  <a:extLst>
                    <a:ext uri="{FF2B5EF4-FFF2-40B4-BE49-F238E27FC236}">
                      <a16:creationId xmlns:a16="http://schemas.microsoft.com/office/drawing/2014/main" id="{8623CA8A-197C-4543-9204-6CD4A0774839}"/>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30" name="Group 129">
                <a:extLst>
                  <a:ext uri="{FF2B5EF4-FFF2-40B4-BE49-F238E27FC236}">
                    <a16:creationId xmlns:a16="http://schemas.microsoft.com/office/drawing/2014/main" id="{824674B2-780C-2847-9F5B-6A957EF4294B}"/>
                  </a:ext>
                </a:extLst>
              </p:cNvPr>
              <p:cNvGrpSpPr>
                <a:grpSpLocks noChangeAspect="1"/>
              </p:cNvGrpSpPr>
              <p:nvPr/>
            </p:nvGrpSpPr>
            <p:grpSpPr>
              <a:xfrm>
                <a:off x="2916882" y="2308924"/>
                <a:ext cx="1621338" cy="2143125"/>
                <a:chOff x="261399" y="2287315"/>
                <a:chExt cx="1621338" cy="2143125"/>
              </a:xfrm>
            </p:grpSpPr>
            <p:pic>
              <p:nvPicPr>
                <p:cNvPr id="137" name="Picture 136" descr="Shape&#10;&#10;Description automatically generated">
                  <a:extLst>
                    <a:ext uri="{FF2B5EF4-FFF2-40B4-BE49-F238E27FC236}">
                      <a16:creationId xmlns:a16="http://schemas.microsoft.com/office/drawing/2014/main" id="{2CAF178E-63D3-474F-967E-113520AC7D2F}"/>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138" name="Picture 137" descr="Shape&#10;&#10;Description automatically generated with low confidence">
                  <a:extLst>
                    <a:ext uri="{FF2B5EF4-FFF2-40B4-BE49-F238E27FC236}">
                      <a16:creationId xmlns:a16="http://schemas.microsoft.com/office/drawing/2014/main" id="{BE512A1A-9DC2-1A46-A32D-F7E7E50FF415}"/>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31" name="Group 130">
                <a:extLst>
                  <a:ext uri="{FF2B5EF4-FFF2-40B4-BE49-F238E27FC236}">
                    <a16:creationId xmlns:a16="http://schemas.microsoft.com/office/drawing/2014/main" id="{22E1B97D-8551-B04D-AC09-49889FBF6C39}"/>
                  </a:ext>
                </a:extLst>
              </p:cNvPr>
              <p:cNvGrpSpPr>
                <a:grpSpLocks noChangeAspect="1"/>
              </p:cNvGrpSpPr>
              <p:nvPr/>
            </p:nvGrpSpPr>
            <p:grpSpPr>
              <a:xfrm>
                <a:off x="4820061" y="2308924"/>
                <a:ext cx="1621837" cy="2143125"/>
                <a:chOff x="4831644" y="2330533"/>
                <a:chExt cx="1621837" cy="2143125"/>
              </a:xfrm>
            </p:grpSpPr>
            <p:pic>
              <p:nvPicPr>
                <p:cNvPr id="135" name="Picture 134" descr="Shape&#10;&#10;Description automatically generated">
                  <a:extLst>
                    <a:ext uri="{FF2B5EF4-FFF2-40B4-BE49-F238E27FC236}">
                      <a16:creationId xmlns:a16="http://schemas.microsoft.com/office/drawing/2014/main" id="{86BC5B33-EB37-264C-A9EE-AD5D1891890E}"/>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136" name="Picture 135" descr="Icon&#10;&#10;Description automatically generated">
                  <a:extLst>
                    <a:ext uri="{FF2B5EF4-FFF2-40B4-BE49-F238E27FC236}">
                      <a16:creationId xmlns:a16="http://schemas.microsoft.com/office/drawing/2014/main" id="{3A59FC68-A94E-0740-9C4A-C01B69AEA479}"/>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32" name="Group 131">
                <a:extLst>
                  <a:ext uri="{FF2B5EF4-FFF2-40B4-BE49-F238E27FC236}">
                    <a16:creationId xmlns:a16="http://schemas.microsoft.com/office/drawing/2014/main" id="{9E729721-AC80-E343-AA48-58A91ED91145}"/>
                  </a:ext>
                </a:extLst>
              </p:cNvPr>
              <p:cNvGrpSpPr>
                <a:grpSpLocks noChangeAspect="1"/>
              </p:cNvGrpSpPr>
              <p:nvPr/>
            </p:nvGrpSpPr>
            <p:grpSpPr>
              <a:xfrm>
                <a:off x="6723739" y="2308924"/>
                <a:ext cx="1611803" cy="2143125"/>
                <a:chOff x="7101965" y="2330533"/>
                <a:chExt cx="1611803" cy="2143125"/>
              </a:xfrm>
            </p:grpSpPr>
            <p:pic>
              <p:nvPicPr>
                <p:cNvPr id="133" name="Picture 132" descr="Shape&#10;&#10;Description automatically generated">
                  <a:extLst>
                    <a:ext uri="{FF2B5EF4-FFF2-40B4-BE49-F238E27FC236}">
                      <a16:creationId xmlns:a16="http://schemas.microsoft.com/office/drawing/2014/main" id="{22FDA1C9-9B14-E242-8C46-E7CC772D20B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34" name="Picture 133" descr="Icon&#10;&#10;Description automatically generated">
                  <a:extLst>
                    <a:ext uri="{FF2B5EF4-FFF2-40B4-BE49-F238E27FC236}">
                      <a16:creationId xmlns:a16="http://schemas.microsoft.com/office/drawing/2014/main" id="{C98880C6-13CB-8745-899C-AF00E74B8F25}"/>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7" y="3114394"/>
                  <a:ext cx="1069933" cy="1097285"/>
                </a:xfrm>
                <a:prstGeom prst="snip1Rect">
                  <a:avLst/>
                </a:prstGeom>
              </p:spPr>
            </p:pic>
          </p:grpSp>
        </p:grpSp>
      </p:grpSp>
      <p:cxnSp>
        <p:nvCxnSpPr>
          <p:cNvPr id="153" name="Shape 84">
            <a:extLst>
              <a:ext uri="{FF2B5EF4-FFF2-40B4-BE49-F238E27FC236}">
                <a16:creationId xmlns:a16="http://schemas.microsoft.com/office/drawing/2014/main" id="{59621243-C24D-DA4A-85EC-D8596A6E80FD}"/>
              </a:ext>
            </a:extLst>
          </p:cNvPr>
          <p:cNvCxnSpPr>
            <a:cxnSpLocks/>
          </p:cNvCxnSpPr>
          <p:nvPr/>
        </p:nvCxnSpPr>
        <p:spPr>
          <a:xfrm flipV="1">
            <a:off x="5927189" y="1518942"/>
            <a:ext cx="362632" cy="571839"/>
          </a:xfrm>
          <a:prstGeom prst="straightConnector1">
            <a:avLst/>
          </a:prstGeom>
          <a:noFill/>
          <a:ln w="19050" cap="flat" cmpd="sng">
            <a:solidFill>
              <a:schemeClr val="accent2"/>
            </a:solidFill>
            <a:prstDash val="sysDash"/>
            <a:round/>
            <a:headEnd type="none" w="med" len="med"/>
            <a:tailEnd type="triangle" w="med" len="med"/>
          </a:ln>
        </p:spPr>
      </p:cxnSp>
      <p:grpSp>
        <p:nvGrpSpPr>
          <p:cNvPr id="154" name="Group 153">
            <a:extLst>
              <a:ext uri="{FF2B5EF4-FFF2-40B4-BE49-F238E27FC236}">
                <a16:creationId xmlns:a16="http://schemas.microsoft.com/office/drawing/2014/main" id="{F66009A7-A9D7-9A44-9626-5A06A96CE7E8}"/>
              </a:ext>
            </a:extLst>
          </p:cNvPr>
          <p:cNvGrpSpPr/>
          <p:nvPr/>
        </p:nvGrpSpPr>
        <p:grpSpPr>
          <a:xfrm rot="16200000">
            <a:off x="5845152" y="2030119"/>
            <a:ext cx="135119" cy="132067"/>
            <a:chOff x="1141476" y="3106046"/>
            <a:chExt cx="220025" cy="157011"/>
          </a:xfrm>
        </p:grpSpPr>
        <p:grpSp>
          <p:nvGrpSpPr>
            <p:cNvPr id="155" name="Group 154">
              <a:extLst>
                <a:ext uri="{FF2B5EF4-FFF2-40B4-BE49-F238E27FC236}">
                  <a16:creationId xmlns:a16="http://schemas.microsoft.com/office/drawing/2014/main" id="{9CF7F9F3-018D-4D46-9D6E-E1CACFD55E8C}"/>
                </a:ext>
              </a:extLst>
            </p:cNvPr>
            <p:cNvGrpSpPr/>
            <p:nvPr/>
          </p:nvGrpSpPr>
          <p:grpSpPr>
            <a:xfrm>
              <a:off x="1141476" y="3106046"/>
              <a:ext cx="91440" cy="157011"/>
              <a:chOff x="1141476" y="3106046"/>
              <a:chExt cx="91440" cy="157011"/>
            </a:xfrm>
          </p:grpSpPr>
          <p:cxnSp>
            <p:nvCxnSpPr>
              <p:cNvPr id="159" name="Straight Connector 158">
                <a:extLst>
                  <a:ext uri="{FF2B5EF4-FFF2-40B4-BE49-F238E27FC236}">
                    <a16:creationId xmlns:a16="http://schemas.microsoft.com/office/drawing/2014/main" id="{2E9DAF3A-379F-0E47-83F7-724DF2AB21B4}"/>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0" name="Partial Circle 359">
                <a:extLst>
                  <a:ext uri="{FF2B5EF4-FFF2-40B4-BE49-F238E27FC236}">
                    <a16:creationId xmlns:a16="http://schemas.microsoft.com/office/drawing/2014/main" id="{4C83F590-5CE3-0849-BC48-F3711E8CF195}"/>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56" name="Group 155">
              <a:extLst>
                <a:ext uri="{FF2B5EF4-FFF2-40B4-BE49-F238E27FC236}">
                  <a16:creationId xmlns:a16="http://schemas.microsoft.com/office/drawing/2014/main" id="{06B126AE-DE5D-2941-88CF-8B606BA875E3}"/>
                </a:ext>
              </a:extLst>
            </p:cNvPr>
            <p:cNvGrpSpPr/>
            <p:nvPr/>
          </p:nvGrpSpPr>
          <p:grpSpPr>
            <a:xfrm>
              <a:off x="1270061" y="3110712"/>
              <a:ext cx="91440" cy="152345"/>
              <a:chOff x="1270061" y="3110712"/>
              <a:chExt cx="91440" cy="152345"/>
            </a:xfrm>
          </p:grpSpPr>
          <p:cxnSp>
            <p:nvCxnSpPr>
              <p:cNvPr id="157" name="Straight Connector 156">
                <a:extLst>
                  <a:ext uri="{FF2B5EF4-FFF2-40B4-BE49-F238E27FC236}">
                    <a16:creationId xmlns:a16="http://schemas.microsoft.com/office/drawing/2014/main" id="{66142F18-03E9-9744-AE3E-ECDF13AE62A4}"/>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Diamond 157">
                <a:extLst>
                  <a:ext uri="{FF2B5EF4-FFF2-40B4-BE49-F238E27FC236}">
                    <a16:creationId xmlns:a16="http://schemas.microsoft.com/office/drawing/2014/main" id="{57535CC7-756B-0241-9097-C895BD4D8451}"/>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61" name="Group 160">
            <a:extLst>
              <a:ext uri="{FF2B5EF4-FFF2-40B4-BE49-F238E27FC236}">
                <a16:creationId xmlns:a16="http://schemas.microsoft.com/office/drawing/2014/main" id="{43AB779D-F856-7245-ABC4-4C781EA19E82}"/>
              </a:ext>
            </a:extLst>
          </p:cNvPr>
          <p:cNvGrpSpPr/>
          <p:nvPr/>
        </p:nvGrpSpPr>
        <p:grpSpPr>
          <a:xfrm>
            <a:off x="7290350" y="4382581"/>
            <a:ext cx="185067" cy="96421"/>
            <a:chOff x="1141476" y="3106046"/>
            <a:chExt cx="220025" cy="157011"/>
          </a:xfrm>
        </p:grpSpPr>
        <p:grpSp>
          <p:nvGrpSpPr>
            <p:cNvPr id="162" name="Group 161">
              <a:extLst>
                <a:ext uri="{FF2B5EF4-FFF2-40B4-BE49-F238E27FC236}">
                  <a16:creationId xmlns:a16="http://schemas.microsoft.com/office/drawing/2014/main" id="{CB4FD886-5369-E546-A63B-A282B3599C41}"/>
                </a:ext>
              </a:extLst>
            </p:cNvPr>
            <p:cNvGrpSpPr/>
            <p:nvPr/>
          </p:nvGrpSpPr>
          <p:grpSpPr>
            <a:xfrm>
              <a:off x="1141476" y="3106046"/>
              <a:ext cx="91440" cy="157011"/>
              <a:chOff x="1141476" y="3106046"/>
              <a:chExt cx="91440" cy="157011"/>
            </a:xfrm>
          </p:grpSpPr>
          <p:cxnSp>
            <p:nvCxnSpPr>
              <p:cNvPr id="166" name="Straight Connector 165">
                <a:extLst>
                  <a:ext uri="{FF2B5EF4-FFF2-40B4-BE49-F238E27FC236}">
                    <a16:creationId xmlns:a16="http://schemas.microsoft.com/office/drawing/2014/main" id="{D277A76C-EAD6-DF49-8394-104466C603A4}"/>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Partial Circle 366">
                <a:extLst>
                  <a:ext uri="{FF2B5EF4-FFF2-40B4-BE49-F238E27FC236}">
                    <a16:creationId xmlns:a16="http://schemas.microsoft.com/office/drawing/2014/main" id="{0BA01B7C-614F-5240-BF86-52432AF3128A}"/>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63" name="Group 162">
              <a:extLst>
                <a:ext uri="{FF2B5EF4-FFF2-40B4-BE49-F238E27FC236}">
                  <a16:creationId xmlns:a16="http://schemas.microsoft.com/office/drawing/2014/main" id="{26D9E543-7650-DB46-8B44-93ED7F4A39D3}"/>
                </a:ext>
              </a:extLst>
            </p:cNvPr>
            <p:cNvGrpSpPr/>
            <p:nvPr/>
          </p:nvGrpSpPr>
          <p:grpSpPr>
            <a:xfrm>
              <a:off x="1270061" y="3110712"/>
              <a:ext cx="91440" cy="152345"/>
              <a:chOff x="1270061" y="3110712"/>
              <a:chExt cx="91440" cy="152345"/>
            </a:xfrm>
          </p:grpSpPr>
          <p:cxnSp>
            <p:nvCxnSpPr>
              <p:cNvPr id="164" name="Straight Connector 163">
                <a:extLst>
                  <a:ext uri="{FF2B5EF4-FFF2-40B4-BE49-F238E27FC236}">
                    <a16:creationId xmlns:a16="http://schemas.microsoft.com/office/drawing/2014/main" id="{0D1137DD-DC39-FB47-96A5-C3C6BE926947}"/>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Diamond 164">
                <a:extLst>
                  <a:ext uri="{FF2B5EF4-FFF2-40B4-BE49-F238E27FC236}">
                    <a16:creationId xmlns:a16="http://schemas.microsoft.com/office/drawing/2014/main" id="{AA40EB6A-FBAE-7048-8EA0-667230C1B2EA}"/>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cxnSp>
        <p:nvCxnSpPr>
          <p:cNvPr id="168" name="Shape 77">
            <a:extLst>
              <a:ext uri="{FF2B5EF4-FFF2-40B4-BE49-F238E27FC236}">
                <a16:creationId xmlns:a16="http://schemas.microsoft.com/office/drawing/2014/main" id="{1C103EAD-BC36-FF4C-A55F-A451DF88893B}"/>
              </a:ext>
            </a:extLst>
          </p:cNvPr>
          <p:cNvCxnSpPr>
            <a:cxnSpLocks/>
            <a:stCxn id="62" idx="3"/>
            <a:endCxn id="22" idx="0"/>
          </p:cNvCxnSpPr>
          <p:nvPr/>
        </p:nvCxnSpPr>
        <p:spPr>
          <a:xfrm rot="5400000">
            <a:off x="4373203" y="36278"/>
            <a:ext cx="67682" cy="5880684"/>
          </a:xfrm>
          <a:prstGeom prst="curvedConnector3">
            <a:avLst>
              <a:gd name="adj1" fmla="val 437756"/>
            </a:avLst>
          </a:prstGeom>
          <a:noFill/>
          <a:ln w="19050" cap="flat" cmpd="sng">
            <a:solidFill>
              <a:schemeClr val="accent2"/>
            </a:solidFill>
            <a:prstDash val="dash"/>
            <a:round/>
            <a:headEnd type="none" w="lg" len="lg"/>
            <a:tailEnd type="stealth" w="lg" len="lg"/>
          </a:ln>
        </p:spPr>
      </p:cxnSp>
      <p:cxnSp>
        <p:nvCxnSpPr>
          <p:cNvPr id="169" name="Shape 77">
            <a:extLst>
              <a:ext uri="{FF2B5EF4-FFF2-40B4-BE49-F238E27FC236}">
                <a16:creationId xmlns:a16="http://schemas.microsoft.com/office/drawing/2014/main" id="{6D0DA7DF-CFD1-8C40-ACAF-AA05B680C965}"/>
              </a:ext>
            </a:extLst>
          </p:cNvPr>
          <p:cNvCxnSpPr>
            <a:cxnSpLocks/>
            <a:stCxn id="174" idx="0"/>
            <a:endCxn id="84" idx="3"/>
          </p:cNvCxnSpPr>
          <p:nvPr/>
        </p:nvCxnSpPr>
        <p:spPr>
          <a:xfrm>
            <a:off x="8458161" y="2507774"/>
            <a:ext cx="570" cy="1390717"/>
          </a:xfrm>
          <a:prstGeom prst="curvedConnector3">
            <a:avLst>
              <a:gd name="adj1" fmla="val 40360351"/>
            </a:avLst>
          </a:prstGeom>
          <a:noFill/>
          <a:ln w="19050" cap="flat" cmpd="sng">
            <a:solidFill>
              <a:schemeClr val="accent2"/>
            </a:solidFill>
            <a:prstDash val="dash"/>
            <a:round/>
            <a:headEnd type="none" w="lg" len="lg"/>
            <a:tailEnd type="stealth" w="lg" len="lg"/>
          </a:ln>
        </p:spPr>
      </p:cxnSp>
      <p:grpSp>
        <p:nvGrpSpPr>
          <p:cNvPr id="170" name="Group 169">
            <a:extLst>
              <a:ext uri="{FF2B5EF4-FFF2-40B4-BE49-F238E27FC236}">
                <a16:creationId xmlns:a16="http://schemas.microsoft.com/office/drawing/2014/main" id="{BC5E8581-4218-674C-8E18-D0F2F6885E5B}"/>
              </a:ext>
            </a:extLst>
          </p:cNvPr>
          <p:cNvGrpSpPr/>
          <p:nvPr/>
        </p:nvGrpSpPr>
        <p:grpSpPr>
          <a:xfrm rot="16200000">
            <a:off x="8324567" y="2481222"/>
            <a:ext cx="135119" cy="132067"/>
            <a:chOff x="1141476" y="3106046"/>
            <a:chExt cx="220025" cy="157011"/>
          </a:xfrm>
        </p:grpSpPr>
        <p:grpSp>
          <p:nvGrpSpPr>
            <p:cNvPr id="171" name="Group 170">
              <a:extLst>
                <a:ext uri="{FF2B5EF4-FFF2-40B4-BE49-F238E27FC236}">
                  <a16:creationId xmlns:a16="http://schemas.microsoft.com/office/drawing/2014/main" id="{0A0DF9EF-766E-3B4A-9800-93C82701C021}"/>
                </a:ext>
              </a:extLst>
            </p:cNvPr>
            <p:cNvGrpSpPr/>
            <p:nvPr/>
          </p:nvGrpSpPr>
          <p:grpSpPr>
            <a:xfrm>
              <a:off x="1141476" y="3106046"/>
              <a:ext cx="91440" cy="157011"/>
              <a:chOff x="1141476" y="3106046"/>
              <a:chExt cx="91440" cy="157011"/>
            </a:xfrm>
          </p:grpSpPr>
          <p:cxnSp>
            <p:nvCxnSpPr>
              <p:cNvPr id="175" name="Straight Connector 174">
                <a:extLst>
                  <a:ext uri="{FF2B5EF4-FFF2-40B4-BE49-F238E27FC236}">
                    <a16:creationId xmlns:a16="http://schemas.microsoft.com/office/drawing/2014/main" id="{F2D98524-DD83-874D-8E43-CD2CB80353A7}"/>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6" name="Partial Circle 384">
                <a:extLst>
                  <a:ext uri="{FF2B5EF4-FFF2-40B4-BE49-F238E27FC236}">
                    <a16:creationId xmlns:a16="http://schemas.microsoft.com/office/drawing/2014/main" id="{DEC10B50-6DA7-8A48-BC32-7771B632F78C}"/>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72" name="Group 171">
              <a:extLst>
                <a:ext uri="{FF2B5EF4-FFF2-40B4-BE49-F238E27FC236}">
                  <a16:creationId xmlns:a16="http://schemas.microsoft.com/office/drawing/2014/main" id="{EF333782-6E70-3E43-822A-3704DE4CEA0B}"/>
                </a:ext>
              </a:extLst>
            </p:cNvPr>
            <p:cNvGrpSpPr/>
            <p:nvPr/>
          </p:nvGrpSpPr>
          <p:grpSpPr>
            <a:xfrm>
              <a:off x="1270061" y="3110712"/>
              <a:ext cx="91440" cy="152345"/>
              <a:chOff x="1270061" y="3110712"/>
              <a:chExt cx="91440" cy="152345"/>
            </a:xfrm>
          </p:grpSpPr>
          <p:cxnSp>
            <p:nvCxnSpPr>
              <p:cNvPr id="173" name="Straight Connector 172">
                <a:extLst>
                  <a:ext uri="{FF2B5EF4-FFF2-40B4-BE49-F238E27FC236}">
                    <a16:creationId xmlns:a16="http://schemas.microsoft.com/office/drawing/2014/main" id="{B518F25B-1CF8-8648-9AEA-971BD81629BE}"/>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Diamond 173">
                <a:extLst>
                  <a:ext uri="{FF2B5EF4-FFF2-40B4-BE49-F238E27FC236}">
                    <a16:creationId xmlns:a16="http://schemas.microsoft.com/office/drawing/2014/main" id="{E1BC2E81-55F7-FD4D-8A72-831E382CC8CB}"/>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sp>
        <p:nvSpPr>
          <p:cNvPr id="177" name="TextBox 176">
            <a:extLst>
              <a:ext uri="{FF2B5EF4-FFF2-40B4-BE49-F238E27FC236}">
                <a16:creationId xmlns:a16="http://schemas.microsoft.com/office/drawing/2014/main" id="{EBF98DC4-D364-B046-A0AA-EC5FD2CDB160}"/>
              </a:ext>
            </a:extLst>
          </p:cNvPr>
          <p:cNvSpPr txBox="1"/>
          <p:nvPr/>
        </p:nvSpPr>
        <p:spPr>
          <a:xfrm>
            <a:off x="3281134" y="1711074"/>
            <a:ext cx="2574133" cy="184666"/>
          </a:xfrm>
          <a:prstGeom prst="rect">
            <a:avLst/>
          </a:prstGeom>
          <a:noFill/>
        </p:spPr>
        <p:txBody>
          <a:bodyPr wrap="square" lIns="0" tIns="0" rIns="0" bIns="0" rtlCol="0">
            <a:sp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Arial"/>
                <a:cs typeface="Arial"/>
                <a:sym typeface="Arial"/>
              </a:rPr>
              <a:t>Knowledge Repository</a:t>
            </a:r>
          </a:p>
        </p:txBody>
      </p:sp>
      <p:grpSp>
        <p:nvGrpSpPr>
          <p:cNvPr id="178" name="Group 177">
            <a:extLst>
              <a:ext uri="{FF2B5EF4-FFF2-40B4-BE49-F238E27FC236}">
                <a16:creationId xmlns:a16="http://schemas.microsoft.com/office/drawing/2014/main" id="{011AF382-277B-DA4F-8823-4508D5D49B41}"/>
              </a:ext>
            </a:extLst>
          </p:cNvPr>
          <p:cNvGrpSpPr>
            <a:grpSpLocks noChangeAspect="1"/>
          </p:cNvGrpSpPr>
          <p:nvPr/>
        </p:nvGrpSpPr>
        <p:grpSpPr>
          <a:xfrm>
            <a:off x="4036295" y="2419379"/>
            <a:ext cx="1036371" cy="355109"/>
            <a:chOff x="2764467" y="921119"/>
            <a:chExt cx="1265677" cy="445495"/>
          </a:xfrm>
        </p:grpSpPr>
        <p:grpSp>
          <p:nvGrpSpPr>
            <p:cNvPr id="179" name="Group 178">
              <a:extLst>
                <a:ext uri="{FF2B5EF4-FFF2-40B4-BE49-F238E27FC236}">
                  <a16:creationId xmlns:a16="http://schemas.microsoft.com/office/drawing/2014/main" id="{2F7BDE97-0259-E649-915B-572FB1A58297}"/>
                </a:ext>
              </a:extLst>
            </p:cNvPr>
            <p:cNvGrpSpPr>
              <a:grpSpLocks noChangeAspect="1"/>
            </p:cNvGrpSpPr>
            <p:nvPr/>
          </p:nvGrpSpPr>
          <p:grpSpPr>
            <a:xfrm>
              <a:off x="2764467" y="921119"/>
              <a:ext cx="1158993" cy="338811"/>
              <a:chOff x="1004423" y="2308924"/>
              <a:chExt cx="7331119" cy="2143125"/>
            </a:xfrm>
          </p:grpSpPr>
          <p:grpSp>
            <p:nvGrpSpPr>
              <p:cNvPr id="193" name="Group 192">
                <a:extLst>
                  <a:ext uri="{FF2B5EF4-FFF2-40B4-BE49-F238E27FC236}">
                    <a16:creationId xmlns:a16="http://schemas.microsoft.com/office/drawing/2014/main" id="{A159CB48-B1BF-A640-B133-F57A07206C82}"/>
                  </a:ext>
                </a:extLst>
              </p:cNvPr>
              <p:cNvGrpSpPr>
                <a:grpSpLocks noChangeAspect="1"/>
              </p:cNvGrpSpPr>
              <p:nvPr/>
            </p:nvGrpSpPr>
            <p:grpSpPr>
              <a:xfrm>
                <a:off x="1004423" y="2308924"/>
                <a:ext cx="1630618" cy="2143125"/>
                <a:chOff x="2523694" y="2330533"/>
                <a:chExt cx="1630618" cy="2143125"/>
              </a:xfrm>
            </p:grpSpPr>
            <p:pic>
              <p:nvPicPr>
                <p:cNvPr id="203" name="Picture 202" descr="Shape&#10;&#10;Description automatically generated">
                  <a:extLst>
                    <a:ext uri="{FF2B5EF4-FFF2-40B4-BE49-F238E27FC236}">
                      <a16:creationId xmlns:a16="http://schemas.microsoft.com/office/drawing/2014/main" id="{5427C0E3-4838-8142-8D36-131E5B019017}"/>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204" name="Picture 203" descr="Icon&#10;&#10;Description automatically generated">
                  <a:extLst>
                    <a:ext uri="{FF2B5EF4-FFF2-40B4-BE49-F238E27FC236}">
                      <a16:creationId xmlns:a16="http://schemas.microsoft.com/office/drawing/2014/main" id="{1A88CEE3-4AD8-9945-A83D-9DFE9D0C05D8}"/>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94" name="Group 193">
                <a:extLst>
                  <a:ext uri="{FF2B5EF4-FFF2-40B4-BE49-F238E27FC236}">
                    <a16:creationId xmlns:a16="http://schemas.microsoft.com/office/drawing/2014/main" id="{09F9E12B-B73F-984A-BECC-6FAD02E5470C}"/>
                  </a:ext>
                </a:extLst>
              </p:cNvPr>
              <p:cNvGrpSpPr>
                <a:grpSpLocks noChangeAspect="1"/>
              </p:cNvGrpSpPr>
              <p:nvPr/>
            </p:nvGrpSpPr>
            <p:grpSpPr>
              <a:xfrm>
                <a:off x="2916882" y="2308924"/>
                <a:ext cx="1621338" cy="2143125"/>
                <a:chOff x="261399" y="2287315"/>
                <a:chExt cx="1621338" cy="2143125"/>
              </a:xfrm>
            </p:grpSpPr>
            <p:pic>
              <p:nvPicPr>
                <p:cNvPr id="201" name="Picture 200" descr="Shape&#10;&#10;Description automatically generated">
                  <a:extLst>
                    <a:ext uri="{FF2B5EF4-FFF2-40B4-BE49-F238E27FC236}">
                      <a16:creationId xmlns:a16="http://schemas.microsoft.com/office/drawing/2014/main" id="{85AC1574-8E05-F849-819C-D95973F2835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202" name="Picture 201" descr="Shape&#10;&#10;Description automatically generated with low confidence">
                  <a:extLst>
                    <a:ext uri="{FF2B5EF4-FFF2-40B4-BE49-F238E27FC236}">
                      <a16:creationId xmlns:a16="http://schemas.microsoft.com/office/drawing/2014/main" id="{D7D2CCFD-6DDB-394C-AF47-3D3438B7EA58}"/>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95" name="Group 194">
                <a:extLst>
                  <a:ext uri="{FF2B5EF4-FFF2-40B4-BE49-F238E27FC236}">
                    <a16:creationId xmlns:a16="http://schemas.microsoft.com/office/drawing/2014/main" id="{2D90C244-DFCC-B24A-A607-9831E60AF9A9}"/>
                  </a:ext>
                </a:extLst>
              </p:cNvPr>
              <p:cNvGrpSpPr>
                <a:grpSpLocks noChangeAspect="1"/>
              </p:cNvGrpSpPr>
              <p:nvPr/>
            </p:nvGrpSpPr>
            <p:grpSpPr>
              <a:xfrm>
                <a:off x="4820061" y="2308924"/>
                <a:ext cx="1621837" cy="2143125"/>
                <a:chOff x="4831644" y="2330533"/>
                <a:chExt cx="1621837" cy="2143125"/>
              </a:xfrm>
            </p:grpSpPr>
            <p:pic>
              <p:nvPicPr>
                <p:cNvPr id="199" name="Picture 198" descr="Shape&#10;&#10;Description automatically generated">
                  <a:extLst>
                    <a:ext uri="{FF2B5EF4-FFF2-40B4-BE49-F238E27FC236}">
                      <a16:creationId xmlns:a16="http://schemas.microsoft.com/office/drawing/2014/main" id="{DD767CD5-34B0-FD40-B9AC-FCADED9F5E35}"/>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200" name="Picture 199" descr="Icon&#10;&#10;Description automatically generated">
                  <a:extLst>
                    <a:ext uri="{FF2B5EF4-FFF2-40B4-BE49-F238E27FC236}">
                      <a16:creationId xmlns:a16="http://schemas.microsoft.com/office/drawing/2014/main" id="{4371AF9B-9E80-504C-A925-FC115F16E78D}"/>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96" name="Group 195">
                <a:extLst>
                  <a:ext uri="{FF2B5EF4-FFF2-40B4-BE49-F238E27FC236}">
                    <a16:creationId xmlns:a16="http://schemas.microsoft.com/office/drawing/2014/main" id="{34B48A81-9940-BA4C-B3F8-D5DBF8B923DF}"/>
                  </a:ext>
                </a:extLst>
              </p:cNvPr>
              <p:cNvGrpSpPr>
                <a:grpSpLocks noChangeAspect="1"/>
              </p:cNvGrpSpPr>
              <p:nvPr/>
            </p:nvGrpSpPr>
            <p:grpSpPr>
              <a:xfrm>
                <a:off x="6723739" y="2308924"/>
                <a:ext cx="1611803" cy="2143125"/>
                <a:chOff x="7101965" y="2330533"/>
                <a:chExt cx="1611803" cy="2143125"/>
              </a:xfrm>
            </p:grpSpPr>
            <p:pic>
              <p:nvPicPr>
                <p:cNvPr id="197" name="Picture 196" descr="Shape&#10;&#10;Description automatically generated">
                  <a:extLst>
                    <a:ext uri="{FF2B5EF4-FFF2-40B4-BE49-F238E27FC236}">
                      <a16:creationId xmlns:a16="http://schemas.microsoft.com/office/drawing/2014/main" id="{012811E0-EC16-CB4B-9015-87EC83FB1BE0}"/>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98" name="Picture 197" descr="Icon&#10;&#10;Description automatically generated">
                  <a:extLst>
                    <a:ext uri="{FF2B5EF4-FFF2-40B4-BE49-F238E27FC236}">
                      <a16:creationId xmlns:a16="http://schemas.microsoft.com/office/drawing/2014/main" id="{351D46E0-B8B9-2849-B30F-F55C188512FE}"/>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grpSp>
          <p:nvGrpSpPr>
            <p:cNvPr id="180" name="Group 179">
              <a:extLst>
                <a:ext uri="{FF2B5EF4-FFF2-40B4-BE49-F238E27FC236}">
                  <a16:creationId xmlns:a16="http://schemas.microsoft.com/office/drawing/2014/main" id="{352B3287-9C35-4242-A387-3B9021393A62}"/>
                </a:ext>
              </a:extLst>
            </p:cNvPr>
            <p:cNvGrpSpPr>
              <a:grpSpLocks noChangeAspect="1"/>
            </p:cNvGrpSpPr>
            <p:nvPr/>
          </p:nvGrpSpPr>
          <p:grpSpPr>
            <a:xfrm>
              <a:off x="2871151" y="1027803"/>
              <a:ext cx="1158993" cy="338811"/>
              <a:chOff x="1004423" y="2308924"/>
              <a:chExt cx="7331119" cy="2143125"/>
            </a:xfrm>
          </p:grpSpPr>
          <p:grpSp>
            <p:nvGrpSpPr>
              <p:cNvPr id="181" name="Group 180">
                <a:extLst>
                  <a:ext uri="{FF2B5EF4-FFF2-40B4-BE49-F238E27FC236}">
                    <a16:creationId xmlns:a16="http://schemas.microsoft.com/office/drawing/2014/main" id="{F958DF56-02D6-4145-B0A8-5D7BA368B68E}"/>
                  </a:ext>
                </a:extLst>
              </p:cNvPr>
              <p:cNvGrpSpPr>
                <a:grpSpLocks noChangeAspect="1"/>
              </p:cNvGrpSpPr>
              <p:nvPr/>
            </p:nvGrpSpPr>
            <p:grpSpPr>
              <a:xfrm>
                <a:off x="1004423" y="2308924"/>
                <a:ext cx="1630618" cy="2143125"/>
                <a:chOff x="2523694" y="2330533"/>
                <a:chExt cx="1630618" cy="2143125"/>
              </a:xfrm>
            </p:grpSpPr>
            <p:pic>
              <p:nvPicPr>
                <p:cNvPr id="191" name="Picture 190" descr="Shape&#10;&#10;Description automatically generated">
                  <a:extLst>
                    <a:ext uri="{FF2B5EF4-FFF2-40B4-BE49-F238E27FC236}">
                      <a16:creationId xmlns:a16="http://schemas.microsoft.com/office/drawing/2014/main" id="{6863E499-CEC7-A44C-A0FC-0734F10C1831}"/>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192" name="Picture 191" descr="Icon&#10;&#10;Description automatically generated">
                  <a:extLst>
                    <a:ext uri="{FF2B5EF4-FFF2-40B4-BE49-F238E27FC236}">
                      <a16:creationId xmlns:a16="http://schemas.microsoft.com/office/drawing/2014/main" id="{3620E590-F969-1247-815C-34FEBB530737}"/>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82" name="Group 181">
                <a:extLst>
                  <a:ext uri="{FF2B5EF4-FFF2-40B4-BE49-F238E27FC236}">
                    <a16:creationId xmlns:a16="http://schemas.microsoft.com/office/drawing/2014/main" id="{E05A4809-D548-AE48-B131-ACFF23616EDE}"/>
                  </a:ext>
                </a:extLst>
              </p:cNvPr>
              <p:cNvGrpSpPr>
                <a:grpSpLocks noChangeAspect="1"/>
              </p:cNvGrpSpPr>
              <p:nvPr/>
            </p:nvGrpSpPr>
            <p:grpSpPr>
              <a:xfrm>
                <a:off x="2916882" y="2308924"/>
                <a:ext cx="1621338" cy="2143125"/>
                <a:chOff x="261399" y="2287315"/>
                <a:chExt cx="1621338" cy="2143125"/>
              </a:xfrm>
            </p:grpSpPr>
            <p:pic>
              <p:nvPicPr>
                <p:cNvPr id="189" name="Picture 188" descr="Shape&#10;&#10;Description automatically generated">
                  <a:extLst>
                    <a:ext uri="{FF2B5EF4-FFF2-40B4-BE49-F238E27FC236}">
                      <a16:creationId xmlns:a16="http://schemas.microsoft.com/office/drawing/2014/main" id="{D084E16B-8BD7-9C41-999A-E7E212BD240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190" name="Picture 189" descr="Shape&#10;&#10;Description automatically generated with low confidence">
                  <a:extLst>
                    <a:ext uri="{FF2B5EF4-FFF2-40B4-BE49-F238E27FC236}">
                      <a16:creationId xmlns:a16="http://schemas.microsoft.com/office/drawing/2014/main" id="{6F2F0D66-8AEB-0043-AC9A-21D32D55D104}"/>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83" name="Group 182">
                <a:extLst>
                  <a:ext uri="{FF2B5EF4-FFF2-40B4-BE49-F238E27FC236}">
                    <a16:creationId xmlns:a16="http://schemas.microsoft.com/office/drawing/2014/main" id="{BD01836C-54FD-C640-A1D9-33FC0B654636}"/>
                  </a:ext>
                </a:extLst>
              </p:cNvPr>
              <p:cNvGrpSpPr>
                <a:grpSpLocks noChangeAspect="1"/>
              </p:cNvGrpSpPr>
              <p:nvPr/>
            </p:nvGrpSpPr>
            <p:grpSpPr>
              <a:xfrm>
                <a:off x="4820061" y="2308924"/>
                <a:ext cx="1621837" cy="2143125"/>
                <a:chOff x="4831644" y="2330533"/>
                <a:chExt cx="1621837" cy="2143125"/>
              </a:xfrm>
            </p:grpSpPr>
            <p:pic>
              <p:nvPicPr>
                <p:cNvPr id="187" name="Picture 186" descr="Shape&#10;&#10;Description automatically generated">
                  <a:extLst>
                    <a:ext uri="{FF2B5EF4-FFF2-40B4-BE49-F238E27FC236}">
                      <a16:creationId xmlns:a16="http://schemas.microsoft.com/office/drawing/2014/main" id="{EF0CF1FE-C5E9-C24E-8EF2-C171152BC3C7}"/>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188" name="Picture 187" descr="Icon&#10;&#10;Description automatically generated">
                  <a:extLst>
                    <a:ext uri="{FF2B5EF4-FFF2-40B4-BE49-F238E27FC236}">
                      <a16:creationId xmlns:a16="http://schemas.microsoft.com/office/drawing/2014/main" id="{FAC91BB1-D741-D242-BB7F-BBA4042CA65D}"/>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84" name="Group 183">
                <a:extLst>
                  <a:ext uri="{FF2B5EF4-FFF2-40B4-BE49-F238E27FC236}">
                    <a16:creationId xmlns:a16="http://schemas.microsoft.com/office/drawing/2014/main" id="{ECD77245-B43A-C94A-8B80-B15AD5FB7874}"/>
                  </a:ext>
                </a:extLst>
              </p:cNvPr>
              <p:cNvGrpSpPr>
                <a:grpSpLocks noChangeAspect="1"/>
              </p:cNvGrpSpPr>
              <p:nvPr/>
            </p:nvGrpSpPr>
            <p:grpSpPr>
              <a:xfrm>
                <a:off x="6723739" y="2308924"/>
                <a:ext cx="1611803" cy="2143125"/>
                <a:chOff x="7101965" y="2330533"/>
                <a:chExt cx="1611803" cy="2143125"/>
              </a:xfrm>
            </p:grpSpPr>
            <p:pic>
              <p:nvPicPr>
                <p:cNvPr id="185" name="Picture 184" descr="Shape&#10;&#10;Description automatically generated">
                  <a:extLst>
                    <a:ext uri="{FF2B5EF4-FFF2-40B4-BE49-F238E27FC236}">
                      <a16:creationId xmlns:a16="http://schemas.microsoft.com/office/drawing/2014/main" id="{4479AABA-EAA4-EA42-8FF1-4CD10BE3568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86" name="Picture 185" descr="Icon&#10;&#10;Description automatically generated">
                  <a:extLst>
                    <a:ext uri="{FF2B5EF4-FFF2-40B4-BE49-F238E27FC236}">
                      <a16:creationId xmlns:a16="http://schemas.microsoft.com/office/drawing/2014/main" id="{B4937F2C-2951-DC45-8ADA-B799DA346775}"/>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grpSp>
      <p:grpSp>
        <p:nvGrpSpPr>
          <p:cNvPr id="205" name="Group 204">
            <a:extLst>
              <a:ext uri="{FF2B5EF4-FFF2-40B4-BE49-F238E27FC236}">
                <a16:creationId xmlns:a16="http://schemas.microsoft.com/office/drawing/2014/main" id="{A216FF17-A2D2-9741-BC8E-E265C1E42567}"/>
              </a:ext>
            </a:extLst>
          </p:cNvPr>
          <p:cNvGrpSpPr>
            <a:grpSpLocks noChangeAspect="1"/>
          </p:cNvGrpSpPr>
          <p:nvPr/>
        </p:nvGrpSpPr>
        <p:grpSpPr>
          <a:xfrm>
            <a:off x="2696326" y="1983235"/>
            <a:ext cx="412090" cy="548640"/>
            <a:chOff x="5010284" y="505959"/>
            <a:chExt cx="533480" cy="736620"/>
          </a:xfrm>
        </p:grpSpPr>
        <p:grpSp>
          <p:nvGrpSpPr>
            <p:cNvPr id="206" name="Group 205">
              <a:extLst>
                <a:ext uri="{FF2B5EF4-FFF2-40B4-BE49-F238E27FC236}">
                  <a16:creationId xmlns:a16="http://schemas.microsoft.com/office/drawing/2014/main" id="{AAD397AE-2666-A840-B795-CDCFCDCCAAAD}"/>
                </a:ext>
              </a:extLst>
            </p:cNvPr>
            <p:cNvGrpSpPr>
              <a:grpSpLocks noChangeAspect="1"/>
            </p:cNvGrpSpPr>
            <p:nvPr/>
          </p:nvGrpSpPr>
          <p:grpSpPr>
            <a:xfrm>
              <a:off x="5010284" y="505959"/>
              <a:ext cx="256321" cy="338811"/>
              <a:chOff x="261399" y="2287315"/>
              <a:chExt cx="1621338" cy="2143125"/>
            </a:xfrm>
          </p:grpSpPr>
          <p:pic>
            <p:nvPicPr>
              <p:cNvPr id="216" name="Picture 215" descr="Shape&#10;&#10;Description automatically generated">
                <a:extLst>
                  <a:ext uri="{FF2B5EF4-FFF2-40B4-BE49-F238E27FC236}">
                    <a16:creationId xmlns:a16="http://schemas.microsoft.com/office/drawing/2014/main" id="{3B765930-9693-254A-B635-470E6A0502D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217" name="Picture 216" descr="Shape&#10;&#10;Description automatically generated with low confidence">
                <a:extLst>
                  <a:ext uri="{FF2B5EF4-FFF2-40B4-BE49-F238E27FC236}">
                    <a16:creationId xmlns:a16="http://schemas.microsoft.com/office/drawing/2014/main" id="{B5E8FEF3-6EDA-504A-9E5C-B0AB571E071A}"/>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207" name="Group 206">
              <a:extLst>
                <a:ext uri="{FF2B5EF4-FFF2-40B4-BE49-F238E27FC236}">
                  <a16:creationId xmlns:a16="http://schemas.microsoft.com/office/drawing/2014/main" id="{50C69EA7-A3BF-8D47-9E9A-9408CBE09302}"/>
                </a:ext>
              </a:extLst>
            </p:cNvPr>
            <p:cNvGrpSpPr>
              <a:grpSpLocks noChangeAspect="1"/>
            </p:cNvGrpSpPr>
            <p:nvPr/>
          </p:nvGrpSpPr>
          <p:grpSpPr>
            <a:xfrm>
              <a:off x="5102657" y="638562"/>
              <a:ext cx="256400" cy="338811"/>
              <a:chOff x="4831644" y="2330533"/>
              <a:chExt cx="1621837" cy="2143125"/>
            </a:xfrm>
          </p:grpSpPr>
          <p:pic>
            <p:nvPicPr>
              <p:cNvPr id="214" name="Picture 213" descr="Shape&#10;&#10;Description automatically generated">
                <a:extLst>
                  <a:ext uri="{FF2B5EF4-FFF2-40B4-BE49-F238E27FC236}">
                    <a16:creationId xmlns:a16="http://schemas.microsoft.com/office/drawing/2014/main" id="{8A20CD8B-0CDF-974D-97C6-5F7EFB670F19}"/>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215" name="Picture 214" descr="Icon&#10;&#10;Description automatically generated">
                <a:extLst>
                  <a:ext uri="{FF2B5EF4-FFF2-40B4-BE49-F238E27FC236}">
                    <a16:creationId xmlns:a16="http://schemas.microsoft.com/office/drawing/2014/main" id="{1E2A40A2-9F22-E642-BF25-4FBAEDBB6D82}"/>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208" name="Group 207">
              <a:extLst>
                <a:ext uri="{FF2B5EF4-FFF2-40B4-BE49-F238E27FC236}">
                  <a16:creationId xmlns:a16="http://schemas.microsoft.com/office/drawing/2014/main" id="{646809C2-FACE-D94D-B251-C0FE128D1F2C}"/>
                </a:ext>
              </a:extLst>
            </p:cNvPr>
            <p:cNvGrpSpPr>
              <a:grpSpLocks noChangeAspect="1"/>
            </p:cNvGrpSpPr>
            <p:nvPr/>
          </p:nvGrpSpPr>
          <p:grpSpPr>
            <a:xfrm>
              <a:off x="5195109" y="771165"/>
              <a:ext cx="254814" cy="338811"/>
              <a:chOff x="7101965" y="2330533"/>
              <a:chExt cx="1611803" cy="2143125"/>
            </a:xfrm>
          </p:grpSpPr>
          <p:pic>
            <p:nvPicPr>
              <p:cNvPr id="212" name="Picture 211" descr="Shape&#10;&#10;Description automatically generated">
                <a:extLst>
                  <a:ext uri="{FF2B5EF4-FFF2-40B4-BE49-F238E27FC236}">
                    <a16:creationId xmlns:a16="http://schemas.microsoft.com/office/drawing/2014/main" id="{C1820A90-71A8-704D-BC39-218DAC7D991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213" name="Picture 212" descr="Icon&#10;&#10;Description automatically generated">
                <a:extLst>
                  <a:ext uri="{FF2B5EF4-FFF2-40B4-BE49-F238E27FC236}">
                    <a16:creationId xmlns:a16="http://schemas.microsoft.com/office/drawing/2014/main" id="{DE04EF7F-7F93-444C-81BD-9513FE62D362}"/>
                  </a:ext>
                </a:extLst>
              </p:cNvPr>
              <p:cNvPicPr>
                <a:picLocks noChangeAspect="1"/>
              </p:cNvPicPr>
              <p:nvPr/>
            </p:nvPicPr>
            <p:blipFill rotWithShape="1">
              <a:blip r:embed="rId8"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nvGrpSpPr>
            <p:cNvPr id="209" name="Group 208">
              <a:extLst>
                <a:ext uri="{FF2B5EF4-FFF2-40B4-BE49-F238E27FC236}">
                  <a16:creationId xmlns:a16="http://schemas.microsoft.com/office/drawing/2014/main" id="{A759067C-6E1A-D241-B943-986258FBC7FE}"/>
                </a:ext>
              </a:extLst>
            </p:cNvPr>
            <p:cNvGrpSpPr>
              <a:grpSpLocks noChangeAspect="1"/>
            </p:cNvGrpSpPr>
            <p:nvPr/>
          </p:nvGrpSpPr>
          <p:grpSpPr>
            <a:xfrm>
              <a:off x="5285976" y="903768"/>
              <a:ext cx="257788" cy="338811"/>
              <a:chOff x="2523694" y="2330533"/>
              <a:chExt cx="1630618" cy="2143125"/>
            </a:xfrm>
          </p:grpSpPr>
          <p:pic>
            <p:nvPicPr>
              <p:cNvPr id="210" name="Picture 209" descr="Shape&#10;&#10;Description automatically generated">
                <a:extLst>
                  <a:ext uri="{FF2B5EF4-FFF2-40B4-BE49-F238E27FC236}">
                    <a16:creationId xmlns:a16="http://schemas.microsoft.com/office/drawing/2014/main" id="{07F831D8-A928-0046-B4A2-698C1E231369}"/>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211" name="Picture 210" descr="Icon&#10;&#10;Description automatically generated">
                <a:extLst>
                  <a:ext uri="{FF2B5EF4-FFF2-40B4-BE49-F238E27FC236}">
                    <a16:creationId xmlns:a16="http://schemas.microsoft.com/office/drawing/2014/main" id="{404D9F50-2AA4-BD40-B609-C1BF33CB541B}"/>
                  </a:ext>
                </a:extLst>
              </p:cNvPr>
              <p:cNvPicPr>
                <a:picLocks noChangeAspect="1"/>
              </p:cNvPicPr>
              <p:nvPr/>
            </p:nvPicPr>
            <p:blipFill rotWithShape="1">
              <a:blip r:embed="rId9"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grpSp>
        <p:nvGrpSpPr>
          <p:cNvPr id="218" name="Group 217">
            <a:extLst>
              <a:ext uri="{FF2B5EF4-FFF2-40B4-BE49-F238E27FC236}">
                <a16:creationId xmlns:a16="http://schemas.microsoft.com/office/drawing/2014/main" id="{68A4C68C-814C-A340-A4BC-FEF76A01F3F7}"/>
              </a:ext>
            </a:extLst>
          </p:cNvPr>
          <p:cNvGrpSpPr/>
          <p:nvPr/>
        </p:nvGrpSpPr>
        <p:grpSpPr>
          <a:xfrm>
            <a:off x="2605415" y="4062914"/>
            <a:ext cx="2864779" cy="157691"/>
            <a:chOff x="3471698" y="4052324"/>
            <a:chExt cx="3405928" cy="256781"/>
          </a:xfrm>
        </p:grpSpPr>
        <p:grpSp>
          <p:nvGrpSpPr>
            <p:cNvPr id="219" name="Group 218">
              <a:extLst>
                <a:ext uri="{FF2B5EF4-FFF2-40B4-BE49-F238E27FC236}">
                  <a16:creationId xmlns:a16="http://schemas.microsoft.com/office/drawing/2014/main" id="{09B69616-276E-144D-8C8A-2534CE9D6027}"/>
                </a:ext>
              </a:extLst>
            </p:cNvPr>
            <p:cNvGrpSpPr/>
            <p:nvPr/>
          </p:nvGrpSpPr>
          <p:grpSpPr>
            <a:xfrm>
              <a:off x="3471698" y="4052866"/>
              <a:ext cx="769034" cy="256239"/>
              <a:chOff x="3471698" y="4052866"/>
              <a:chExt cx="769034" cy="256239"/>
            </a:xfrm>
          </p:grpSpPr>
          <p:grpSp>
            <p:nvGrpSpPr>
              <p:cNvPr id="221" name="Group 220">
                <a:extLst>
                  <a:ext uri="{FF2B5EF4-FFF2-40B4-BE49-F238E27FC236}">
                    <a16:creationId xmlns:a16="http://schemas.microsoft.com/office/drawing/2014/main" id="{9132F1E0-59E5-AA43-B81B-80C7AF87DEEC}"/>
                  </a:ext>
                </a:extLst>
              </p:cNvPr>
              <p:cNvGrpSpPr/>
              <p:nvPr/>
            </p:nvGrpSpPr>
            <p:grpSpPr>
              <a:xfrm rot="16200000">
                <a:off x="3424003" y="4100586"/>
                <a:ext cx="256214" cy="160823"/>
                <a:chOff x="1105280" y="2955021"/>
                <a:chExt cx="256214" cy="160823"/>
              </a:xfrm>
            </p:grpSpPr>
            <p:grpSp>
              <p:nvGrpSpPr>
                <p:cNvPr id="231" name="Group 230">
                  <a:extLst>
                    <a:ext uri="{FF2B5EF4-FFF2-40B4-BE49-F238E27FC236}">
                      <a16:creationId xmlns:a16="http://schemas.microsoft.com/office/drawing/2014/main" id="{5AD1CA9D-FB4A-8648-98B1-D7C658C15EEE}"/>
                    </a:ext>
                  </a:extLst>
                </p:cNvPr>
                <p:cNvGrpSpPr/>
                <p:nvPr/>
              </p:nvGrpSpPr>
              <p:grpSpPr>
                <a:xfrm>
                  <a:off x="1105280" y="2955021"/>
                  <a:ext cx="91440" cy="157017"/>
                  <a:chOff x="1105280" y="2955021"/>
                  <a:chExt cx="91440" cy="157017"/>
                </a:xfrm>
              </p:grpSpPr>
              <p:cxnSp>
                <p:nvCxnSpPr>
                  <p:cNvPr id="235" name="Straight Connector 234">
                    <a:extLst>
                      <a:ext uri="{FF2B5EF4-FFF2-40B4-BE49-F238E27FC236}">
                        <a16:creationId xmlns:a16="http://schemas.microsoft.com/office/drawing/2014/main" id="{37DA9713-9C2F-1D4A-A13E-86327CA14BAB}"/>
                      </a:ext>
                    </a:extLst>
                  </p:cNvPr>
                  <p:cNvCxnSpPr>
                    <a:cxnSpLocks/>
                  </p:cNvCxnSpPr>
                  <p:nvPr/>
                </p:nvCxnSpPr>
                <p:spPr>
                  <a:xfrm>
                    <a:off x="1151015" y="2955021"/>
                    <a:ext cx="0" cy="7149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Partial Circle 447">
                    <a:extLst>
                      <a:ext uri="{FF2B5EF4-FFF2-40B4-BE49-F238E27FC236}">
                        <a16:creationId xmlns:a16="http://schemas.microsoft.com/office/drawing/2014/main" id="{10E73424-8A42-C34D-8DA6-F943046662D4}"/>
                      </a:ext>
                    </a:extLst>
                  </p:cNvPr>
                  <p:cNvSpPr>
                    <a:spLocks noChangeAspect="1"/>
                  </p:cNvSpPr>
                  <p:nvPr/>
                </p:nvSpPr>
                <p:spPr>
                  <a:xfrm rot="8100000">
                    <a:off x="1105280" y="3020598"/>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32" name="Group 231">
                  <a:extLst>
                    <a:ext uri="{FF2B5EF4-FFF2-40B4-BE49-F238E27FC236}">
                      <a16:creationId xmlns:a16="http://schemas.microsoft.com/office/drawing/2014/main" id="{B911279B-98DD-6140-81E1-912AB5953D51}"/>
                    </a:ext>
                  </a:extLst>
                </p:cNvPr>
                <p:cNvGrpSpPr/>
                <p:nvPr/>
              </p:nvGrpSpPr>
              <p:grpSpPr>
                <a:xfrm>
                  <a:off x="1270054" y="2963456"/>
                  <a:ext cx="91440" cy="152388"/>
                  <a:chOff x="1270054" y="2963456"/>
                  <a:chExt cx="91440" cy="152388"/>
                </a:xfrm>
              </p:grpSpPr>
              <p:cxnSp>
                <p:nvCxnSpPr>
                  <p:cNvPr id="233" name="Straight Connector 232">
                    <a:extLst>
                      <a:ext uri="{FF2B5EF4-FFF2-40B4-BE49-F238E27FC236}">
                        <a16:creationId xmlns:a16="http://schemas.microsoft.com/office/drawing/2014/main" id="{819F7D84-4D25-3148-900D-CD05128FB02E}"/>
                      </a:ext>
                    </a:extLst>
                  </p:cNvPr>
                  <p:cNvCxnSpPr>
                    <a:cxnSpLocks/>
                  </p:cNvCxnSpPr>
                  <p:nvPr/>
                </p:nvCxnSpPr>
                <p:spPr>
                  <a:xfrm>
                    <a:off x="1315778" y="2963456"/>
                    <a:ext cx="0" cy="715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4" name="Diamond 233">
                    <a:extLst>
                      <a:ext uri="{FF2B5EF4-FFF2-40B4-BE49-F238E27FC236}">
                        <a16:creationId xmlns:a16="http://schemas.microsoft.com/office/drawing/2014/main" id="{1681B255-8BD4-924C-8DB1-7D2DF6F461BA}"/>
                      </a:ext>
                    </a:extLst>
                  </p:cNvPr>
                  <p:cNvSpPr>
                    <a:spLocks noChangeAspect="1"/>
                  </p:cNvSpPr>
                  <p:nvPr/>
                </p:nvSpPr>
                <p:spPr>
                  <a:xfrm rot="10800000">
                    <a:off x="1270054" y="3024405"/>
                    <a:ext cx="91440" cy="91439"/>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222" name="Group 221">
                <a:extLst>
                  <a:ext uri="{FF2B5EF4-FFF2-40B4-BE49-F238E27FC236}">
                    <a16:creationId xmlns:a16="http://schemas.microsoft.com/office/drawing/2014/main" id="{DA0BFAC8-1A99-C24A-8A6B-F29F8C3368F3}"/>
                  </a:ext>
                </a:extLst>
              </p:cNvPr>
              <p:cNvGrpSpPr/>
              <p:nvPr/>
            </p:nvGrpSpPr>
            <p:grpSpPr>
              <a:xfrm rot="5400000">
                <a:off x="4032219" y="4100581"/>
                <a:ext cx="256228" cy="160798"/>
                <a:chOff x="1141473" y="3177767"/>
                <a:chExt cx="256228" cy="160798"/>
              </a:xfrm>
            </p:grpSpPr>
            <p:grpSp>
              <p:nvGrpSpPr>
                <p:cNvPr id="225" name="Group 224">
                  <a:extLst>
                    <a:ext uri="{FF2B5EF4-FFF2-40B4-BE49-F238E27FC236}">
                      <a16:creationId xmlns:a16="http://schemas.microsoft.com/office/drawing/2014/main" id="{93CD489D-65F1-8043-9116-0E259B2CF61F}"/>
                    </a:ext>
                  </a:extLst>
                </p:cNvPr>
                <p:cNvGrpSpPr/>
                <p:nvPr/>
              </p:nvGrpSpPr>
              <p:grpSpPr>
                <a:xfrm>
                  <a:off x="1141473" y="3177767"/>
                  <a:ext cx="91440" cy="157008"/>
                  <a:chOff x="1141473" y="3177767"/>
                  <a:chExt cx="91440" cy="157008"/>
                </a:xfrm>
              </p:grpSpPr>
              <p:cxnSp>
                <p:nvCxnSpPr>
                  <p:cNvPr id="229" name="Straight Connector 228">
                    <a:extLst>
                      <a:ext uri="{FF2B5EF4-FFF2-40B4-BE49-F238E27FC236}">
                        <a16:creationId xmlns:a16="http://schemas.microsoft.com/office/drawing/2014/main" id="{C27620C1-9647-AB44-80F5-6BF1F9307D18}"/>
                      </a:ext>
                    </a:extLst>
                  </p:cNvPr>
                  <p:cNvCxnSpPr>
                    <a:cxnSpLocks/>
                  </p:cNvCxnSpPr>
                  <p:nvPr/>
                </p:nvCxnSpPr>
                <p:spPr>
                  <a:xfrm>
                    <a:off x="1187203" y="3177767"/>
                    <a:ext cx="0" cy="71497"/>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0" name="Partial Circle 454">
                    <a:extLst>
                      <a:ext uri="{FF2B5EF4-FFF2-40B4-BE49-F238E27FC236}">
                        <a16:creationId xmlns:a16="http://schemas.microsoft.com/office/drawing/2014/main" id="{A0F5DF34-6633-CA47-9325-BFD0AACDD001}"/>
                      </a:ext>
                    </a:extLst>
                  </p:cNvPr>
                  <p:cNvSpPr>
                    <a:spLocks noChangeAspect="1"/>
                  </p:cNvSpPr>
                  <p:nvPr/>
                </p:nvSpPr>
                <p:spPr>
                  <a:xfrm rot="8100000">
                    <a:off x="1141473" y="3243337"/>
                    <a:ext cx="91440" cy="91438"/>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26" name="Group 225">
                  <a:extLst>
                    <a:ext uri="{FF2B5EF4-FFF2-40B4-BE49-F238E27FC236}">
                      <a16:creationId xmlns:a16="http://schemas.microsoft.com/office/drawing/2014/main" id="{5EDCA367-38EF-0D4B-914B-E5DAE28D5D5D}"/>
                    </a:ext>
                  </a:extLst>
                </p:cNvPr>
                <p:cNvGrpSpPr/>
                <p:nvPr/>
              </p:nvGrpSpPr>
              <p:grpSpPr>
                <a:xfrm>
                  <a:off x="1306261" y="3186220"/>
                  <a:ext cx="91440" cy="152345"/>
                  <a:chOff x="1306261" y="3186220"/>
                  <a:chExt cx="91440" cy="152345"/>
                </a:xfrm>
              </p:grpSpPr>
              <p:cxnSp>
                <p:nvCxnSpPr>
                  <p:cNvPr id="227" name="Straight Connector 226">
                    <a:extLst>
                      <a:ext uri="{FF2B5EF4-FFF2-40B4-BE49-F238E27FC236}">
                        <a16:creationId xmlns:a16="http://schemas.microsoft.com/office/drawing/2014/main" id="{BBAC9C1D-BF2C-0347-8407-0B9E52642256}"/>
                      </a:ext>
                    </a:extLst>
                  </p:cNvPr>
                  <p:cNvCxnSpPr>
                    <a:cxnSpLocks/>
                  </p:cNvCxnSpPr>
                  <p:nvPr/>
                </p:nvCxnSpPr>
                <p:spPr>
                  <a:xfrm>
                    <a:off x="1351977" y="3186220"/>
                    <a:ext cx="0" cy="7149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8" name="Diamond 227">
                    <a:extLst>
                      <a:ext uri="{FF2B5EF4-FFF2-40B4-BE49-F238E27FC236}">
                        <a16:creationId xmlns:a16="http://schemas.microsoft.com/office/drawing/2014/main" id="{8A6BF065-B150-7049-9B39-30D1FE499E42}"/>
                      </a:ext>
                    </a:extLst>
                  </p:cNvPr>
                  <p:cNvSpPr>
                    <a:spLocks noChangeAspect="1"/>
                  </p:cNvSpPr>
                  <p:nvPr/>
                </p:nvSpPr>
                <p:spPr>
                  <a:xfrm rot="10800000">
                    <a:off x="1306261" y="3247126"/>
                    <a:ext cx="91440" cy="91439"/>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cxnSp>
            <p:nvCxnSpPr>
              <p:cNvPr id="223" name="Shape 84">
                <a:extLst>
                  <a:ext uri="{FF2B5EF4-FFF2-40B4-BE49-F238E27FC236}">
                    <a16:creationId xmlns:a16="http://schemas.microsoft.com/office/drawing/2014/main" id="{69A95861-B401-9B44-9F1E-FF9055282973}"/>
                  </a:ext>
                </a:extLst>
              </p:cNvPr>
              <p:cNvCxnSpPr>
                <a:cxnSpLocks/>
              </p:cNvCxnSpPr>
              <p:nvPr/>
            </p:nvCxnSpPr>
            <p:spPr>
              <a:xfrm>
                <a:off x="3656534" y="4095537"/>
                <a:ext cx="434851" cy="0"/>
              </a:xfrm>
              <a:prstGeom prst="straightConnector1">
                <a:avLst/>
              </a:prstGeom>
              <a:noFill/>
              <a:ln w="19050" cap="flat" cmpd="sng">
                <a:solidFill>
                  <a:schemeClr val="accent2"/>
                </a:solidFill>
                <a:prstDash val="sysDash"/>
                <a:round/>
                <a:headEnd type="none" w="lg" len="lg"/>
                <a:tailEnd type="none" w="lg" len="lg"/>
              </a:ln>
            </p:spPr>
          </p:cxnSp>
          <p:cxnSp>
            <p:nvCxnSpPr>
              <p:cNvPr id="224" name="Shape 84">
                <a:extLst>
                  <a:ext uri="{FF2B5EF4-FFF2-40B4-BE49-F238E27FC236}">
                    <a16:creationId xmlns:a16="http://schemas.microsoft.com/office/drawing/2014/main" id="{39948E47-A37B-BB40-B0F7-41538E86BC19}"/>
                  </a:ext>
                </a:extLst>
              </p:cNvPr>
              <p:cNvCxnSpPr>
                <a:cxnSpLocks/>
              </p:cNvCxnSpPr>
              <p:nvPr/>
            </p:nvCxnSpPr>
            <p:spPr>
              <a:xfrm>
                <a:off x="3625711" y="4263331"/>
                <a:ext cx="434851" cy="0"/>
              </a:xfrm>
              <a:prstGeom prst="straightConnector1">
                <a:avLst/>
              </a:prstGeom>
              <a:noFill/>
              <a:ln w="19050" cap="flat" cmpd="sng">
                <a:solidFill>
                  <a:schemeClr val="accent2"/>
                </a:solidFill>
                <a:prstDash val="sysDash"/>
                <a:round/>
                <a:headEnd type="none" w="lg" len="lg"/>
                <a:tailEnd type="none" w="lg" len="lg"/>
              </a:ln>
            </p:spPr>
          </p:cxnSp>
        </p:grpSp>
        <p:sp>
          <p:nvSpPr>
            <p:cNvPr id="220" name="TextBox 219">
              <a:extLst>
                <a:ext uri="{FF2B5EF4-FFF2-40B4-BE49-F238E27FC236}">
                  <a16:creationId xmlns:a16="http://schemas.microsoft.com/office/drawing/2014/main" id="{276BC542-B176-A545-8191-7FD908DC4861}"/>
                </a:ext>
              </a:extLst>
            </p:cNvPr>
            <p:cNvSpPr txBox="1"/>
            <p:nvPr/>
          </p:nvSpPr>
          <p:spPr>
            <a:xfrm>
              <a:off x="4275058" y="4052324"/>
              <a:ext cx="2602568" cy="225529"/>
            </a:xfrm>
            <a:prstGeom prst="rect">
              <a:avLst/>
            </a:prstGeom>
            <a:noFill/>
          </p:spPr>
          <p:txBody>
            <a:bodyPr wrap="non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Open APIs - standards-based/ supported</a:t>
              </a:r>
            </a:p>
          </p:txBody>
        </p:sp>
      </p:grpSp>
      <p:grpSp>
        <p:nvGrpSpPr>
          <p:cNvPr id="237" name="Group 236">
            <a:extLst>
              <a:ext uri="{FF2B5EF4-FFF2-40B4-BE49-F238E27FC236}">
                <a16:creationId xmlns:a16="http://schemas.microsoft.com/office/drawing/2014/main" id="{044FA553-30CF-214F-BF3D-46D57CC862A5}"/>
              </a:ext>
            </a:extLst>
          </p:cNvPr>
          <p:cNvGrpSpPr>
            <a:grpSpLocks noChangeAspect="1"/>
          </p:cNvGrpSpPr>
          <p:nvPr/>
        </p:nvGrpSpPr>
        <p:grpSpPr>
          <a:xfrm>
            <a:off x="2629421" y="4285720"/>
            <a:ext cx="3734624" cy="281842"/>
            <a:chOff x="3164294" y="3929210"/>
            <a:chExt cx="4347055" cy="338855"/>
          </a:xfrm>
        </p:grpSpPr>
        <p:grpSp>
          <p:nvGrpSpPr>
            <p:cNvPr id="238" name="Group 237">
              <a:extLst>
                <a:ext uri="{FF2B5EF4-FFF2-40B4-BE49-F238E27FC236}">
                  <a16:creationId xmlns:a16="http://schemas.microsoft.com/office/drawing/2014/main" id="{5003282A-92EE-0D46-9BA3-AB3D9445F435}"/>
                </a:ext>
              </a:extLst>
            </p:cNvPr>
            <p:cNvGrpSpPr/>
            <p:nvPr/>
          </p:nvGrpSpPr>
          <p:grpSpPr>
            <a:xfrm>
              <a:off x="3164294" y="3929210"/>
              <a:ext cx="687452" cy="338855"/>
              <a:chOff x="-119890" y="4175041"/>
              <a:chExt cx="687452" cy="338855"/>
            </a:xfrm>
          </p:grpSpPr>
          <p:grpSp>
            <p:nvGrpSpPr>
              <p:cNvPr id="240" name="Group 239">
                <a:extLst>
                  <a:ext uri="{FF2B5EF4-FFF2-40B4-BE49-F238E27FC236}">
                    <a16:creationId xmlns:a16="http://schemas.microsoft.com/office/drawing/2014/main" id="{5245422F-350E-3B43-B207-0CDC84C25CA8}"/>
                  </a:ext>
                </a:extLst>
              </p:cNvPr>
              <p:cNvGrpSpPr>
                <a:grpSpLocks noChangeAspect="1"/>
              </p:cNvGrpSpPr>
              <p:nvPr/>
            </p:nvGrpSpPr>
            <p:grpSpPr>
              <a:xfrm>
                <a:off x="-119890" y="4175041"/>
                <a:ext cx="257784" cy="338824"/>
                <a:chOff x="-384388" y="-412544"/>
                <a:chExt cx="1630614" cy="2143155"/>
              </a:xfrm>
            </p:grpSpPr>
            <p:pic>
              <p:nvPicPr>
                <p:cNvPr id="250" name="Picture 249" descr="Shape&#10;&#10;Description automatically generated">
                  <a:extLst>
                    <a:ext uri="{FF2B5EF4-FFF2-40B4-BE49-F238E27FC236}">
                      <a16:creationId xmlns:a16="http://schemas.microsoft.com/office/drawing/2014/main" id="{E30B9157-13C8-FA41-A8AD-6612EB569E0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384388" y="-412544"/>
                  <a:ext cx="1630614" cy="2143155"/>
                </a:xfrm>
                <a:prstGeom prst="snip1Rect">
                  <a:avLst>
                    <a:gd name="adj" fmla="val 38078"/>
                  </a:avLst>
                </a:prstGeom>
              </p:spPr>
            </p:pic>
            <p:pic>
              <p:nvPicPr>
                <p:cNvPr id="251" name="Picture 250" descr="Icon&#10;&#10;Description automatically generated">
                  <a:extLst>
                    <a:ext uri="{FF2B5EF4-FFF2-40B4-BE49-F238E27FC236}">
                      <a16:creationId xmlns:a16="http://schemas.microsoft.com/office/drawing/2014/main" id="{DB9B1E64-B84C-6343-9287-23A51EA159A5}"/>
                    </a:ext>
                  </a:extLst>
                </p:cNvPr>
                <p:cNvPicPr>
                  <a:picLocks noChangeAspect="1"/>
                </p:cNvPicPr>
                <p:nvPr/>
              </p:nvPicPr>
              <p:blipFill rotWithShape="1">
                <a:blip r:embed="rId10"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08218" y="290817"/>
                  <a:ext cx="1158996" cy="1125207"/>
                </a:xfrm>
                <a:prstGeom prst="snip1Rect">
                  <a:avLst/>
                </a:prstGeom>
              </p:spPr>
            </p:pic>
          </p:grpSp>
          <p:grpSp>
            <p:nvGrpSpPr>
              <p:cNvPr id="241" name="Group 240">
                <a:extLst>
                  <a:ext uri="{FF2B5EF4-FFF2-40B4-BE49-F238E27FC236}">
                    <a16:creationId xmlns:a16="http://schemas.microsoft.com/office/drawing/2014/main" id="{8B66B7B8-96D6-E547-AB93-AD7087DC3E88}"/>
                  </a:ext>
                </a:extLst>
              </p:cNvPr>
              <p:cNvGrpSpPr>
                <a:grpSpLocks noChangeAspect="1"/>
              </p:cNvGrpSpPr>
              <p:nvPr/>
            </p:nvGrpSpPr>
            <p:grpSpPr>
              <a:xfrm>
                <a:off x="24052" y="4175050"/>
                <a:ext cx="256318" cy="338823"/>
                <a:chOff x="-2646683" y="-455716"/>
                <a:chExt cx="1621342" cy="2143143"/>
              </a:xfrm>
            </p:grpSpPr>
            <p:pic>
              <p:nvPicPr>
                <p:cNvPr id="248" name="Picture 247" descr="Shape&#10;&#10;Description automatically generated">
                  <a:extLst>
                    <a:ext uri="{FF2B5EF4-FFF2-40B4-BE49-F238E27FC236}">
                      <a16:creationId xmlns:a16="http://schemas.microsoft.com/office/drawing/2014/main" id="{B7311A64-A6D4-224F-BEBF-05987DADEA91}"/>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46683" y="-455716"/>
                  <a:ext cx="1621342" cy="2143143"/>
                </a:xfrm>
                <a:prstGeom prst="snip1Rect">
                  <a:avLst>
                    <a:gd name="adj" fmla="val 39482"/>
                  </a:avLst>
                </a:prstGeom>
              </p:spPr>
            </p:pic>
            <p:pic>
              <p:nvPicPr>
                <p:cNvPr id="249" name="Picture 248" descr="Shape&#10;&#10;Description automatically generated with low confidence">
                  <a:extLst>
                    <a:ext uri="{FF2B5EF4-FFF2-40B4-BE49-F238E27FC236}">
                      <a16:creationId xmlns:a16="http://schemas.microsoft.com/office/drawing/2014/main" id="{F3136A89-B5B0-DD4C-AE06-88800064F30F}"/>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368148" y="-213450"/>
                  <a:ext cx="890576" cy="1661616"/>
                </a:xfrm>
                <a:prstGeom prst="snip1Rect">
                  <a:avLst/>
                </a:prstGeom>
              </p:spPr>
            </p:pic>
          </p:grpSp>
          <p:grpSp>
            <p:nvGrpSpPr>
              <p:cNvPr id="242" name="Group 241">
                <a:extLst>
                  <a:ext uri="{FF2B5EF4-FFF2-40B4-BE49-F238E27FC236}">
                    <a16:creationId xmlns:a16="http://schemas.microsoft.com/office/drawing/2014/main" id="{335483E2-67EE-0444-A212-D5B591F7BE30}"/>
                  </a:ext>
                </a:extLst>
              </p:cNvPr>
              <p:cNvGrpSpPr>
                <a:grpSpLocks noChangeAspect="1"/>
              </p:cNvGrpSpPr>
              <p:nvPr/>
            </p:nvGrpSpPr>
            <p:grpSpPr>
              <a:xfrm>
                <a:off x="167741" y="4175057"/>
                <a:ext cx="256398" cy="338819"/>
                <a:chOff x="1923569" y="-412434"/>
                <a:chExt cx="1621845" cy="2143142"/>
              </a:xfrm>
            </p:grpSpPr>
            <p:pic>
              <p:nvPicPr>
                <p:cNvPr id="246" name="Picture 245" descr="Shape&#10;&#10;Description automatically generated">
                  <a:extLst>
                    <a:ext uri="{FF2B5EF4-FFF2-40B4-BE49-F238E27FC236}">
                      <a16:creationId xmlns:a16="http://schemas.microsoft.com/office/drawing/2014/main" id="{5B45C5E7-EEA9-7641-BA96-E7836385365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1923569" y="-412434"/>
                  <a:ext cx="1621845" cy="2143142"/>
                </a:xfrm>
                <a:prstGeom prst="snip1Rect">
                  <a:avLst>
                    <a:gd name="adj" fmla="val 37938"/>
                  </a:avLst>
                </a:prstGeom>
              </p:spPr>
            </p:pic>
            <p:pic>
              <p:nvPicPr>
                <p:cNvPr id="247" name="Picture 246" descr="Icon&#10;&#10;Description automatically generated">
                  <a:extLst>
                    <a:ext uri="{FF2B5EF4-FFF2-40B4-BE49-F238E27FC236}">
                      <a16:creationId xmlns:a16="http://schemas.microsoft.com/office/drawing/2014/main" id="{F2C4DCBA-C7AD-C441-AF79-F61B97438FEB}"/>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2049547" y="204800"/>
                  <a:ext cx="1269240" cy="1269237"/>
                </a:xfrm>
                <a:prstGeom prst="snip1Rect">
                  <a:avLst/>
                </a:prstGeom>
              </p:spPr>
            </p:pic>
          </p:grpSp>
          <p:grpSp>
            <p:nvGrpSpPr>
              <p:cNvPr id="243" name="Group 242">
                <a:extLst>
                  <a:ext uri="{FF2B5EF4-FFF2-40B4-BE49-F238E27FC236}">
                    <a16:creationId xmlns:a16="http://schemas.microsoft.com/office/drawing/2014/main" id="{9950974B-6FC4-5145-8907-FB393550AA22}"/>
                  </a:ext>
                </a:extLst>
              </p:cNvPr>
              <p:cNvGrpSpPr>
                <a:grpSpLocks noChangeAspect="1"/>
              </p:cNvGrpSpPr>
              <p:nvPr/>
            </p:nvGrpSpPr>
            <p:grpSpPr>
              <a:xfrm>
                <a:off x="312752" y="4175067"/>
                <a:ext cx="254810" cy="338829"/>
                <a:chOff x="4193883" y="-412389"/>
                <a:chExt cx="1611800" cy="2143147"/>
              </a:xfrm>
            </p:grpSpPr>
            <p:pic>
              <p:nvPicPr>
                <p:cNvPr id="244" name="Picture 243" descr="Shape&#10;&#10;Description automatically generated">
                  <a:extLst>
                    <a:ext uri="{FF2B5EF4-FFF2-40B4-BE49-F238E27FC236}">
                      <a16:creationId xmlns:a16="http://schemas.microsoft.com/office/drawing/2014/main" id="{9229ED45-A833-9042-AD22-688B03DD9FAC}"/>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4193883" y="-412389"/>
                  <a:ext cx="1611800" cy="2143147"/>
                </a:xfrm>
                <a:prstGeom prst="snip1Rect">
                  <a:avLst>
                    <a:gd name="adj" fmla="val 39102"/>
                  </a:avLst>
                </a:prstGeom>
              </p:spPr>
            </p:pic>
            <p:pic>
              <p:nvPicPr>
                <p:cNvPr id="245" name="Picture 244" descr="Icon&#10;&#10;Description automatically generated">
                  <a:extLst>
                    <a:ext uri="{FF2B5EF4-FFF2-40B4-BE49-F238E27FC236}">
                      <a16:creationId xmlns:a16="http://schemas.microsoft.com/office/drawing/2014/main" id="{5F990D2A-E650-4C40-9F1D-D5078D6E4713}"/>
                    </a:ext>
                  </a:extLst>
                </p:cNvPr>
                <p:cNvPicPr>
                  <a:picLocks noChangeAspect="1"/>
                </p:cNvPicPr>
                <p:nvPr/>
              </p:nvPicPr>
              <p:blipFill rotWithShape="1">
                <a:blip r:embed="rId11"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437761" y="290852"/>
                  <a:ext cx="1069934" cy="1097277"/>
                </a:xfrm>
                <a:prstGeom prst="snip1Rect">
                  <a:avLst/>
                </a:prstGeom>
              </p:spPr>
            </p:pic>
          </p:grpSp>
        </p:grpSp>
        <p:sp>
          <p:nvSpPr>
            <p:cNvPr id="239" name="TextBox 238">
              <a:extLst>
                <a:ext uri="{FF2B5EF4-FFF2-40B4-BE49-F238E27FC236}">
                  <a16:creationId xmlns:a16="http://schemas.microsoft.com/office/drawing/2014/main" id="{640BB044-CD70-A74E-9471-10D1457AD6A1}"/>
                </a:ext>
              </a:extLst>
            </p:cNvPr>
            <p:cNvSpPr txBox="1"/>
            <p:nvPr/>
          </p:nvSpPr>
          <p:spPr>
            <a:xfrm>
              <a:off x="3925884" y="4003236"/>
              <a:ext cx="3585465" cy="166516"/>
            </a:xfrm>
            <a:prstGeom prst="rect">
              <a:avLst/>
            </a:prstGeom>
            <a:noFill/>
          </p:spPr>
          <p:txBody>
            <a:bodyPr wrap="non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Open Formats &amp; Languages - standards-based/ supported</a:t>
              </a:r>
            </a:p>
          </p:txBody>
        </p:sp>
      </p:grpSp>
      <p:grpSp>
        <p:nvGrpSpPr>
          <p:cNvPr id="252" name="Group 251">
            <a:extLst>
              <a:ext uri="{FF2B5EF4-FFF2-40B4-BE49-F238E27FC236}">
                <a16:creationId xmlns:a16="http://schemas.microsoft.com/office/drawing/2014/main" id="{7A57AF52-10B8-8547-9BED-74AB25A577E8}"/>
              </a:ext>
            </a:extLst>
          </p:cNvPr>
          <p:cNvGrpSpPr>
            <a:grpSpLocks noChangeAspect="1"/>
          </p:cNvGrpSpPr>
          <p:nvPr/>
        </p:nvGrpSpPr>
        <p:grpSpPr>
          <a:xfrm>
            <a:off x="5934295" y="1984248"/>
            <a:ext cx="408167" cy="548640"/>
            <a:chOff x="5010284" y="505959"/>
            <a:chExt cx="533480" cy="736620"/>
          </a:xfrm>
        </p:grpSpPr>
        <p:grpSp>
          <p:nvGrpSpPr>
            <p:cNvPr id="253" name="Group 252">
              <a:extLst>
                <a:ext uri="{FF2B5EF4-FFF2-40B4-BE49-F238E27FC236}">
                  <a16:creationId xmlns:a16="http://schemas.microsoft.com/office/drawing/2014/main" id="{1107E872-2E10-C148-8A44-823912F9247F}"/>
                </a:ext>
              </a:extLst>
            </p:cNvPr>
            <p:cNvGrpSpPr>
              <a:grpSpLocks noChangeAspect="1"/>
            </p:cNvGrpSpPr>
            <p:nvPr/>
          </p:nvGrpSpPr>
          <p:grpSpPr>
            <a:xfrm>
              <a:off x="5010284" y="505959"/>
              <a:ext cx="256321" cy="338811"/>
              <a:chOff x="261399" y="2287315"/>
              <a:chExt cx="1621338" cy="2143125"/>
            </a:xfrm>
          </p:grpSpPr>
          <p:pic>
            <p:nvPicPr>
              <p:cNvPr id="263" name="Picture 262" descr="Shape&#10;&#10;Description automatically generated">
                <a:extLst>
                  <a:ext uri="{FF2B5EF4-FFF2-40B4-BE49-F238E27FC236}">
                    <a16:creationId xmlns:a16="http://schemas.microsoft.com/office/drawing/2014/main" id="{7AC61FAC-C4C3-EE4E-868E-6517B5F01CE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264" name="Picture 263" descr="Shape&#10;&#10;Description automatically generated with low confidence">
                <a:extLst>
                  <a:ext uri="{FF2B5EF4-FFF2-40B4-BE49-F238E27FC236}">
                    <a16:creationId xmlns:a16="http://schemas.microsoft.com/office/drawing/2014/main" id="{DC127C10-A27B-B940-A9E4-51D3099E2ABA}"/>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254" name="Group 253">
              <a:extLst>
                <a:ext uri="{FF2B5EF4-FFF2-40B4-BE49-F238E27FC236}">
                  <a16:creationId xmlns:a16="http://schemas.microsoft.com/office/drawing/2014/main" id="{1E2135AC-13CF-A044-8CBD-7C64F270906D}"/>
                </a:ext>
              </a:extLst>
            </p:cNvPr>
            <p:cNvGrpSpPr>
              <a:grpSpLocks noChangeAspect="1"/>
            </p:cNvGrpSpPr>
            <p:nvPr/>
          </p:nvGrpSpPr>
          <p:grpSpPr>
            <a:xfrm>
              <a:off x="5102657" y="638562"/>
              <a:ext cx="256400" cy="338811"/>
              <a:chOff x="4831644" y="2330533"/>
              <a:chExt cx="1621837" cy="2143125"/>
            </a:xfrm>
          </p:grpSpPr>
          <p:pic>
            <p:nvPicPr>
              <p:cNvPr id="261" name="Picture 260" descr="Shape&#10;&#10;Description automatically generated">
                <a:extLst>
                  <a:ext uri="{FF2B5EF4-FFF2-40B4-BE49-F238E27FC236}">
                    <a16:creationId xmlns:a16="http://schemas.microsoft.com/office/drawing/2014/main" id="{CBD26AA7-C104-804B-BE14-201A4D508C8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262" name="Picture 261" descr="Icon&#10;&#10;Description automatically generated">
                <a:extLst>
                  <a:ext uri="{FF2B5EF4-FFF2-40B4-BE49-F238E27FC236}">
                    <a16:creationId xmlns:a16="http://schemas.microsoft.com/office/drawing/2014/main" id="{F7ECE351-B516-5142-B083-52E8C47BBF82}"/>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255" name="Group 254">
              <a:extLst>
                <a:ext uri="{FF2B5EF4-FFF2-40B4-BE49-F238E27FC236}">
                  <a16:creationId xmlns:a16="http://schemas.microsoft.com/office/drawing/2014/main" id="{7B23D418-7F69-6443-9212-D797A288D438}"/>
                </a:ext>
              </a:extLst>
            </p:cNvPr>
            <p:cNvGrpSpPr>
              <a:grpSpLocks noChangeAspect="1"/>
            </p:cNvGrpSpPr>
            <p:nvPr/>
          </p:nvGrpSpPr>
          <p:grpSpPr>
            <a:xfrm>
              <a:off x="5195109" y="771165"/>
              <a:ext cx="254814" cy="338811"/>
              <a:chOff x="7101965" y="2330533"/>
              <a:chExt cx="1611803" cy="2143125"/>
            </a:xfrm>
          </p:grpSpPr>
          <p:pic>
            <p:nvPicPr>
              <p:cNvPr id="259" name="Picture 258" descr="Shape&#10;&#10;Description automatically generated">
                <a:extLst>
                  <a:ext uri="{FF2B5EF4-FFF2-40B4-BE49-F238E27FC236}">
                    <a16:creationId xmlns:a16="http://schemas.microsoft.com/office/drawing/2014/main" id="{0EC7C3CA-E028-2E44-A75E-DC44E3A31AA7}"/>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260" name="Picture 259" descr="Icon&#10;&#10;Description automatically generated">
                <a:extLst>
                  <a:ext uri="{FF2B5EF4-FFF2-40B4-BE49-F238E27FC236}">
                    <a16:creationId xmlns:a16="http://schemas.microsoft.com/office/drawing/2014/main" id="{C56CB929-2672-6E4F-8848-4FDD02380129}"/>
                  </a:ext>
                </a:extLst>
              </p:cNvPr>
              <p:cNvPicPr>
                <a:picLocks noChangeAspect="1"/>
              </p:cNvPicPr>
              <p:nvPr/>
            </p:nvPicPr>
            <p:blipFill rotWithShape="1">
              <a:blip r:embed="rId8"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20869" y="3114392"/>
                <a:ext cx="1069933" cy="1097283"/>
              </a:xfrm>
              <a:prstGeom prst="snip1Rect">
                <a:avLst/>
              </a:prstGeom>
            </p:spPr>
          </p:pic>
        </p:grpSp>
        <p:grpSp>
          <p:nvGrpSpPr>
            <p:cNvPr id="256" name="Group 255">
              <a:extLst>
                <a:ext uri="{FF2B5EF4-FFF2-40B4-BE49-F238E27FC236}">
                  <a16:creationId xmlns:a16="http://schemas.microsoft.com/office/drawing/2014/main" id="{8DFE363F-2AA7-9347-AB3D-F3588174F5F5}"/>
                </a:ext>
              </a:extLst>
            </p:cNvPr>
            <p:cNvGrpSpPr>
              <a:grpSpLocks noChangeAspect="1"/>
            </p:cNvGrpSpPr>
            <p:nvPr/>
          </p:nvGrpSpPr>
          <p:grpSpPr>
            <a:xfrm>
              <a:off x="5285976" y="903768"/>
              <a:ext cx="257788" cy="338811"/>
              <a:chOff x="2523694" y="2330533"/>
              <a:chExt cx="1630618" cy="2143125"/>
            </a:xfrm>
          </p:grpSpPr>
          <p:pic>
            <p:nvPicPr>
              <p:cNvPr id="257" name="Picture 256" descr="Shape&#10;&#10;Description automatically generated">
                <a:extLst>
                  <a:ext uri="{FF2B5EF4-FFF2-40B4-BE49-F238E27FC236}">
                    <a16:creationId xmlns:a16="http://schemas.microsoft.com/office/drawing/2014/main" id="{11C4868C-7AB8-F74F-ADCC-41537D11532B}"/>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258" name="Picture 257" descr="Icon&#10;&#10;Description automatically generated">
                <a:extLst>
                  <a:ext uri="{FF2B5EF4-FFF2-40B4-BE49-F238E27FC236}">
                    <a16:creationId xmlns:a16="http://schemas.microsoft.com/office/drawing/2014/main" id="{D339D0AA-30D3-6C40-A8FF-BEAABDDC0E8D}"/>
                  </a:ext>
                </a:extLst>
              </p:cNvPr>
              <p:cNvPicPr>
                <a:picLocks noChangeAspect="1"/>
              </p:cNvPicPr>
              <p:nvPr/>
            </p:nvPicPr>
            <p:blipFill rotWithShape="1">
              <a:blip r:embed="rId9"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cxnSp>
        <p:nvCxnSpPr>
          <p:cNvPr id="265" name="Shape 84">
            <a:extLst>
              <a:ext uri="{FF2B5EF4-FFF2-40B4-BE49-F238E27FC236}">
                <a16:creationId xmlns:a16="http://schemas.microsoft.com/office/drawing/2014/main" id="{496539E3-0666-1B48-A4AE-3CB33D18DB30}"/>
              </a:ext>
            </a:extLst>
          </p:cNvPr>
          <p:cNvCxnSpPr>
            <a:cxnSpLocks/>
          </p:cNvCxnSpPr>
          <p:nvPr/>
        </p:nvCxnSpPr>
        <p:spPr>
          <a:xfrm>
            <a:off x="1412778" y="2975469"/>
            <a:ext cx="0" cy="320040"/>
          </a:xfrm>
          <a:prstGeom prst="straightConnector1">
            <a:avLst/>
          </a:prstGeom>
          <a:noFill/>
          <a:ln w="19050" cap="flat" cmpd="sng">
            <a:solidFill>
              <a:schemeClr val="accent2"/>
            </a:solidFill>
            <a:prstDash val="sysDash"/>
            <a:round/>
            <a:headEnd type="triangle" w="med" len="med"/>
            <a:tailEnd type="triangle" w="med" len="med"/>
          </a:ln>
        </p:spPr>
      </p:cxnSp>
      <p:cxnSp>
        <p:nvCxnSpPr>
          <p:cNvPr id="266" name="Shape 84">
            <a:extLst>
              <a:ext uri="{FF2B5EF4-FFF2-40B4-BE49-F238E27FC236}">
                <a16:creationId xmlns:a16="http://schemas.microsoft.com/office/drawing/2014/main" id="{E7A6266D-9649-3545-92E0-C78732F05597}"/>
              </a:ext>
            </a:extLst>
          </p:cNvPr>
          <p:cNvCxnSpPr>
            <a:cxnSpLocks/>
          </p:cNvCxnSpPr>
          <p:nvPr/>
        </p:nvCxnSpPr>
        <p:spPr>
          <a:xfrm>
            <a:off x="7381610" y="2931054"/>
            <a:ext cx="0" cy="365760"/>
          </a:xfrm>
          <a:prstGeom prst="straightConnector1">
            <a:avLst/>
          </a:prstGeom>
          <a:noFill/>
          <a:ln w="19050" cap="flat" cmpd="sng">
            <a:solidFill>
              <a:schemeClr val="accent2"/>
            </a:solidFill>
            <a:prstDash val="sysDash"/>
            <a:round/>
            <a:headEnd type="triangle" w="med" len="med"/>
            <a:tailEnd type="none" w="med" len="med"/>
          </a:ln>
        </p:spPr>
      </p:cxnSp>
      <p:cxnSp>
        <p:nvCxnSpPr>
          <p:cNvPr id="267" name="Shape 84">
            <a:extLst>
              <a:ext uri="{FF2B5EF4-FFF2-40B4-BE49-F238E27FC236}">
                <a16:creationId xmlns:a16="http://schemas.microsoft.com/office/drawing/2014/main" id="{FED5011F-7765-4641-9333-150051C9C983}"/>
              </a:ext>
            </a:extLst>
          </p:cNvPr>
          <p:cNvCxnSpPr>
            <a:cxnSpLocks/>
          </p:cNvCxnSpPr>
          <p:nvPr/>
        </p:nvCxnSpPr>
        <p:spPr>
          <a:xfrm>
            <a:off x="7391902" y="1928959"/>
            <a:ext cx="0" cy="228600"/>
          </a:xfrm>
          <a:prstGeom prst="straightConnector1">
            <a:avLst/>
          </a:prstGeom>
          <a:noFill/>
          <a:ln w="19050" cap="flat" cmpd="sng">
            <a:solidFill>
              <a:schemeClr val="accent2"/>
            </a:solidFill>
            <a:prstDash val="sysDash"/>
            <a:round/>
            <a:headEnd type="triangle" w="med" len="med"/>
            <a:tailEnd type="none" w="med" len="med"/>
          </a:ln>
        </p:spPr>
      </p:cxnSp>
      <p:sp>
        <p:nvSpPr>
          <p:cNvPr id="270" name="Shape 65">
            <a:extLst>
              <a:ext uri="{FF2B5EF4-FFF2-40B4-BE49-F238E27FC236}">
                <a16:creationId xmlns:a16="http://schemas.microsoft.com/office/drawing/2014/main" id="{CA94368B-16B2-A64D-881F-BFFF7DE42409}"/>
              </a:ext>
            </a:extLst>
          </p:cNvPr>
          <p:cNvSpPr>
            <a:spLocks/>
          </p:cNvSpPr>
          <p:nvPr/>
        </p:nvSpPr>
        <p:spPr>
          <a:xfrm>
            <a:off x="457200" y="4642685"/>
            <a:ext cx="8229600" cy="228600"/>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FF"/>
                </a:solidFill>
                <a:effectLst/>
                <a:uLnTx/>
                <a:uFillTx/>
                <a:latin typeface="Arial" panose="020B0604020202020204"/>
                <a:ea typeface="+mn-ea"/>
                <a:cs typeface="+mn-cs"/>
                <a:sym typeface="Arial"/>
              </a:rPr>
              <a:t>S</a:t>
            </a:r>
            <a:r>
              <a:rPr kumimoji="0" lang="en-US" sz="1000" b="1" i="0" u="none" strike="noStrike" kern="0" cap="none" spc="0" normalizeH="0" baseline="0" noProof="0" dirty="0">
                <a:ln>
                  <a:noFill/>
                </a:ln>
                <a:solidFill>
                  <a:srgbClr val="FFFFFF"/>
                </a:solidFill>
                <a:effectLst/>
                <a:uLnTx/>
                <a:uFillTx/>
                <a:latin typeface="Arial" panose="020B0604020202020204"/>
                <a:ea typeface="+mn-ea"/>
                <a:cs typeface="+mn-cs"/>
                <a:sym typeface="Arial"/>
              </a:rPr>
              <a:t>h</a:t>
            </a:r>
            <a:r>
              <a:rPr kumimoji="0" lang="en" sz="1000" b="1" i="0" u="none" strike="noStrike" kern="0" cap="none" spc="0" normalizeH="0" baseline="0" noProof="0" dirty="0">
                <a:ln>
                  <a:noFill/>
                </a:ln>
                <a:solidFill>
                  <a:srgbClr val="FFFFFF"/>
                </a:solidFill>
                <a:effectLst/>
                <a:uLnTx/>
                <a:uFillTx/>
                <a:latin typeface="Arial" panose="020B0604020202020204"/>
                <a:ea typeface="+mn-ea"/>
                <a:cs typeface="+mn-cs"/>
                <a:sym typeface="Arial"/>
              </a:rPr>
              <a:t>aring &amp; Collaboration Management </a:t>
            </a:r>
            <a:r>
              <a:rPr kumimoji="0" lang="en" sz="1000" b="0" i="0" u="none" strike="noStrike" kern="0" cap="none" spc="0" normalizeH="0" baseline="0" noProof="0" dirty="0">
                <a:ln>
                  <a:noFill/>
                </a:ln>
                <a:solidFill>
                  <a:srgbClr val="FFFFFF"/>
                </a:solidFill>
                <a:effectLst/>
                <a:uLnTx/>
                <a:uFillTx/>
                <a:latin typeface="Arial" panose="020B0604020202020204"/>
                <a:ea typeface="+mn-ea"/>
                <a:cs typeface="+mn-cs"/>
                <a:sym typeface="Arial"/>
              </a:rPr>
              <a:t>– Access Control </a:t>
            </a: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sym typeface="Arial"/>
              </a:rPr>
              <a:t>across all phases of Asset/ Data/ Insight lifecycle per use case, project, collaboration</a:t>
            </a:r>
          </a:p>
        </p:txBody>
      </p:sp>
      <p:cxnSp>
        <p:nvCxnSpPr>
          <p:cNvPr id="271" name="Shape 77">
            <a:extLst>
              <a:ext uri="{FF2B5EF4-FFF2-40B4-BE49-F238E27FC236}">
                <a16:creationId xmlns:a16="http://schemas.microsoft.com/office/drawing/2014/main" id="{57617F63-CF00-7F49-AC34-0DBE3C8E3EBD}"/>
              </a:ext>
            </a:extLst>
          </p:cNvPr>
          <p:cNvCxnSpPr>
            <a:cxnSpLocks/>
            <a:stCxn id="63" idx="1"/>
          </p:cNvCxnSpPr>
          <p:nvPr/>
        </p:nvCxnSpPr>
        <p:spPr>
          <a:xfrm rot="16200000" flipV="1">
            <a:off x="6885901" y="2886297"/>
            <a:ext cx="260888" cy="733077"/>
          </a:xfrm>
          <a:prstGeom prst="curvedConnector2">
            <a:avLst/>
          </a:prstGeom>
          <a:noFill/>
          <a:ln w="19050" cap="flat" cmpd="sng">
            <a:solidFill>
              <a:schemeClr val="accent2"/>
            </a:solidFill>
            <a:prstDash val="dash"/>
            <a:round/>
            <a:headEnd type="none" w="lg" len="lg"/>
            <a:tailEnd type="none" w="lg" len="lg"/>
          </a:ln>
        </p:spPr>
      </p:cxnSp>
      <p:sp>
        <p:nvSpPr>
          <p:cNvPr id="268" name="TextBox 267">
            <a:extLst>
              <a:ext uri="{FF2B5EF4-FFF2-40B4-BE49-F238E27FC236}">
                <a16:creationId xmlns:a16="http://schemas.microsoft.com/office/drawing/2014/main" id="{D8E186F6-6780-9E47-BA85-7252B432BBB9}"/>
              </a:ext>
            </a:extLst>
          </p:cNvPr>
          <p:cNvSpPr txBox="1"/>
          <p:nvPr/>
        </p:nvSpPr>
        <p:spPr>
          <a:xfrm>
            <a:off x="3151669" y="2924600"/>
            <a:ext cx="2659082" cy="869469"/>
          </a:xfrm>
          <a:prstGeom prst="rect">
            <a:avLst/>
          </a:prstGeom>
          <a:noFill/>
        </p:spPr>
        <p:txBody>
          <a:bodyPr wrap="squar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FHIR definitional resources, CQL and FHIRPath:</a:t>
            </a:r>
          </a:p>
          <a:p>
            <a:pPr lvl="5" defTabSz="913554">
              <a:defRPr/>
            </a:pPr>
            <a:r>
              <a:rPr lang="en-US" sz="900" dirty="0"/>
              <a:t> </a:t>
            </a:r>
          </a:p>
          <a:p>
            <a:pPr lvl="5" defTabSz="913554">
              <a:defRPr/>
            </a:pP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lvl="5" defTabSz="913554">
              <a:defRPr/>
            </a:pP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marL="91355" marR="0" lvl="0" indent="-91355" algn="l" defTabSz="913554"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Lifecycle management, versioning, and packaging</a:t>
            </a:r>
          </a:p>
        </p:txBody>
      </p:sp>
      <p:sp>
        <p:nvSpPr>
          <p:cNvPr id="2" name="TextBox 1">
            <a:extLst>
              <a:ext uri="{FF2B5EF4-FFF2-40B4-BE49-F238E27FC236}">
                <a16:creationId xmlns:a16="http://schemas.microsoft.com/office/drawing/2014/main" id="{A4793B73-D845-29FE-8605-4AE024858E0A}"/>
              </a:ext>
            </a:extLst>
          </p:cNvPr>
          <p:cNvSpPr txBox="1"/>
          <p:nvPr/>
        </p:nvSpPr>
        <p:spPr>
          <a:xfrm>
            <a:off x="3225834" y="3056184"/>
            <a:ext cx="2919394" cy="577081"/>
          </a:xfrm>
          <a:prstGeom prst="rect">
            <a:avLst/>
          </a:prstGeom>
          <a:solidFill>
            <a:srgbClr val="FFFFFF">
              <a:alpha val="60000"/>
            </a:srgbClr>
          </a:solidFill>
        </p:spPr>
        <p:txBody>
          <a:bodyPr wrap="squar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50" dirty="0"/>
              <a:t>Definitional assets and expression languages purposefully coupled</a:t>
            </a:r>
          </a:p>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50" dirty="0"/>
              <a:t>Well Fit to FHIR Data and Foundation/ Framework</a:t>
            </a:r>
          </a:p>
          <a:p>
            <a:pPr marL="91355" indent="-91355" defTabSz="913554">
              <a:buFont typeface="Arial" panose="020B0604020202020204" pitchFamily="34" charset="0"/>
              <a:buChar char="•"/>
              <a:defRPr/>
            </a:pPr>
            <a:r>
              <a:rPr kumimoji="0" lang="en-US" sz="750" b="0" i="0" u="none" strike="noStrike" kern="0" cap="none" spc="0" normalizeH="0" baseline="0" noProof="0" dirty="0">
                <a:ln>
                  <a:noFill/>
                </a:ln>
                <a:solidFill>
                  <a:srgbClr val="000000"/>
                </a:solidFill>
                <a:effectLst/>
                <a:uLnTx/>
                <a:uFillTx/>
                <a:latin typeface="Arial"/>
                <a:cs typeface="Arial"/>
                <a:sym typeface="Arial"/>
              </a:rPr>
              <a:t>Extensible asset metamodels, metadata &amp; metadata schema(s); asset relationships and dependencies; composite</a:t>
            </a:r>
            <a:r>
              <a:rPr lang="en-US" sz="750" dirty="0"/>
              <a:t> assets</a:t>
            </a:r>
          </a:p>
          <a:p>
            <a:pPr marL="91355" indent="-91355" defTabSz="913554">
              <a:buFont typeface="Arial" panose="020B0604020202020204" pitchFamily="34" charset="0"/>
              <a:buChar char="•"/>
              <a:defRPr/>
            </a:pPr>
            <a:r>
              <a:rPr lang="en-US" sz="750" dirty="0"/>
              <a:t>Assets and services designed to interoperate</a:t>
            </a:r>
          </a:p>
        </p:txBody>
      </p:sp>
    </p:spTree>
    <p:extLst>
      <p:ext uri="{BB962C8B-B14F-4D97-AF65-F5344CB8AC3E}">
        <p14:creationId xmlns:p14="http://schemas.microsoft.com/office/powerpoint/2010/main" val="1410381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60">
            <a:extLst>
              <a:ext uri="{FF2B5EF4-FFF2-40B4-BE49-F238E27FC236}">
                <a16:creationId xmlns:a16="http://schemas.microsoft.com/office/drawing/2014/main" id="{A665B289-02EA-E140-8581-02F882417674}"/>
              </a:ext>
            </a:extLst>
          </p:cNvPr>
          <p:cNvSpPr>
            <a:spLocks/>
          </p:cNvSpPr>
          <p:nvPr/>
        </p:nvSpPr>
        <p:spPr>
          <a:xfrm>
            <a:off x="3267516" y="1555403"/>
            <a:ext cx="2587752" cy="1371600"/>
          </a:xfrm>
          <a:prstGeom prst="flowChartMagneticDisk">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32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 </a:t>
            </a:r>
          </a:p>
        </p:txBody>
      </p:sp>
      <p:sp>
        <p:nvSpPr>
          <p:cNvPr id="3" name="Title 2">
            <a:extLst>
              <a:ext uri="{FF2B5EF4-FFF2-40B4-BE49-F238E27FC236}">
                <a16:creationId xmlns:a16="http://schemas.microsoft.com/office/drawing/2014/main" id="{C65C8006-39A6-2642-BB3B-35034B38C06B}"/>
              </a:ext>
            </a:extLst>
          </p:cNvPr>
          <p:cNvSpPr>
            <a:spLocks noGrp="1"/>
          </p:cNvSpPr>
          <p:nvPr>
            <p:ph type="title"/>
          </p:nvPr>
        </p:nvSpPr>
        <p:spPr/>
        <p:txBody>
          <a:bodyPr/>
          <a:lstStyle/>
          <a:p>
            <a:r>
              <a:rPr lang="en-US" dirty="0">
                <a:solidFill>
                  <a:schemeClr val="accent5">
                    <a:lumMod val="75000"/>
                  </a:schemeClr>
                </a:solidFill>
              </a:rPr>
              <a:t>Knowledge-Driven Platform </a:t>
            </a:r>
            <a:r>
              <a:rPr lang="en-US" sz="2000" dirty="0"/>
              <a:t>(Integrated, Virtual/aaS, or Hybrid)</a:t>
            </a:r>
            <a:endParaRPr lang="en-US" dirty="0"/>
          </a:p>
        </p:txBody>
      </p:sp>
      <p:sp>
        <p:nvSpPr>
          <p:cNvPr id="5" name="Subtitle 4">
            <a:extLst>
              <a:ext uri="{FF2B5EF4-FFF2-40B4-BE49-F238E27FC236}">
                <a16:creationId xmlns:a16="http://schemas.microsoft.com/office/drawing/2014/main" id="{FA982259-7863-3A4A-AFE4-A221894F8CA6}"/>
              </a:ext>
            </a:extLst>
          </p:cNvPr>
          <p:cNvSpPr>
            <a:spLocks noGrp="1"/>
          </p:cNvSpPr>
          <p:nvPr>
            <p:ph type="subTitle" idx="1"/>
          </p:nvPr>
        </p:nvSpPr>
        <p:spPr>
          <a:xfrm>
            <a:off x="457200" y="692610"/>
            <a:ext cx="8229600" cy="256032"/>
          </a:xfrm>
        </p:spPr>
        <p:txBody>
          <a:bodyPr/>
          <a:lstStyle/>
          <a:p>
            <a:r>
              <a:rPr lang="en-US" sz="1800" dirty="0"/>
              <a:t>Interoperable, knowledge-driven platform approach for Clinical Reasoning</a:t>
            </a:r>
          </a:p>
        </p:txBody>
      </p:sp>
      <p:grpSp>
        <p:nvGrpSpPr>
          <p:cNvPr id="6" name="Group 5">
            <a:extLst>
              <a:ext uri="{FF2B5EF4-FFF2-40B4-BE49-F238E27FC236}">
                <a16:creationId xmlns:a16="http://schemas.microsoft.com/office/drawing/2014/main" id="{A42E8303-F29D-8044-A41D-B03E85F97182}"/>
              </a:ext>
            </a:extLst>
          </p:cNvPr>
          <p:cNvGrpSpPr/>
          <p:nvPr/>
        </p:nvGrpSpPr>
        <p:grpSpPr>
          <a:xfrm>
            <a:off x="452658" y="1557558"/>
            <a:ext cx="1920240" cy="1371600"/>
            <a:chOff x="530280" y="1589873"/>
            <a:chExt cx="3041133" cy="2975228"/>
          </a:xfrm>
        </p:grpSpPr>
        <p:sp>
          <p:nvSpPr>
            <p:cNvPr id="7" name="Shape 55">
              <a:extLst>
                <a:ext uri="{FF2B5EF4-FFF2-40B4-BE49-F238E27FC236}">
                  <a16:creationId xmlns:a16="http://schemas.microsoft.com/office/drawing/2014/main" id="{645EE5AB-0708-7143-8244-F5052C3AB5CF}"/>
                </a:ext>
              </a:extLst>
            </p:cNvPr>
            <p:cNvSpPr>
              <a:spLocks/>
            </p:cNvSpPr>
            <p:nvPr/>
          </p:nvSpPr>
          <p:spPr>
            <a:xfrm>
              <a:off x="530280" y="1589873"/>
              <a:ext cx="3041133" cy="2975228"/>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Libre Franklin SemiBold"/>
                  <a:ea typeface="+mn-ea"/>
                  <a:cs typeface="+mn-cs"/>
                  <a:sym typeface="Arial"/>
                </a:rPr>
                <a:t>Knowledge Lifecyle  Development</a:t>
              </a:r>
            </a:p>
          </p:txBody>
        </p:sp>
        <p:sp>
          <p:nvSpPr>
            <p:cNvPr id="8" name="Shape 55">
              <a:extLst>
                <a:ext uri="{FF2B5EF4-FFF2-40B4-BE49-F238E27FC236}">
                  <a16:creationId xmlns:a16="http://schemas.microsoft.com/office/drawing/2014/main" id="{EC0564F3-634B-8B46-9BED-424C3228295C}"/>
                </a:ext>
              </a:extLst>
            </p:cNvPr>
            <p:cNvSpPr>
              <a:spLocks noChangeAspect="1"/>
            </p:cNvSpPr>
            <p:nvPr/>
          </p:nvSpPr>
          <p:spPr>
            <a:xfrm>
              <a:off x="787989" y="1856166"/>
              <a:ext cx="2524412" cy="681639"/>
            </a:xfrm>
            <a:prstGeom prst="roundRect">
              <a:avLst>
                <a:gd name="adj" fmla="val 16667"/>
              </a:avLst>
            </a:prstGeom>
            <a:solidFill>
              <a:schemeClr val="accent1">
                <a:lumMod val="20000"/>
                <a:lumOff val="80000"/>
              </a:schemeClr>
            </a:solidFill>
            <a:ln w="19050" cap="flat" cmpd="sng">
              <a:noFill/>
              <a:prstDash val="solid"/>
              <a:round/>
              <a:headEnd type="none" w="med" len="med"/>
              <a:tailEnd type="none" w="med" len="med"/>
            </a:ln>
          </p:spPr>
          <p:txBody>
            <a:bodyPr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Knowledge </a:t>
              </a:r>
              <a:r>
                <a:rPr kumimoji="0" lang="en-US"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Authoring </a:t>
              </a:r>
              <a:r>
                <a:rPr kumimoji="0" lang="en-US" sz="900" b="0" i="0" u="none" strike="noStrike" kern="0" cap="none" spc="0" normalizeH="0" baseline="0" noProof="0" dirty="0">
                  <a:ln>
                    <a:noFill/>
                  </a:ln>
                  <a:solidFill>
                    <a:schemeClr val="bg2">
                      <a:lumMod val="50000"/>
                    </a:schemeClr>
                  </a:solidFill>
                  <a:effectLst/>
                  <a:uLnTx/>
                  <a:uFillTx/>
                  <a:latin typeface="Libre Franklin SemiBold"/>
                  <a:cs typeface="Arial"/>
                  <a:sym typeface="Arial"/>
                </a:rPr>
                <a:t>through</a:t>
              </a:r>
              <a:r>
                <a:rPr kumimoji="0" lang="en-US"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 Validation</a:t>
              </a:r>
              <a:endParaRPr kumimoji="0" lang="en" sz="900" b="1" i="0" u="none" strike="noStrike" kern="0" cap="none" spc="0" normalizeH="0" baseline="0" noProof="0" dirty="0">
                <a:ln>
                  <a:noFill/>
                </a:ln>
                <a:solidFill>
                  <a:schemeClr val="bg2">
                    <a:lumMod val="50000"/>
                  </a:schemeClr>
                </a:solidFill>
                <a:effectLst/>
                <a:uLnTx/>
                <a:uFillTx/>
                <a:latin typeface="Libre Franklin SemiBold"/>
                <a:cs typeface="Arial"/>
                <a:sym typeface="Arial"/>
              </a:endParaRPr>
            </a:p>
          </p:txBody>
        </p:sp>
        <p:sp>
          <p:nvSpPr>
            <p:cNvPr id="9" name="Shape 55">
              <a:extLst>
                <a:ext uri="{FF2B5EF4-FFF2-40B4-BE49-F238E27FC236}">
                  <a16:creationId xmlns:a16="http://schemas.microsoft.com/office/drawing/2014/main" id="{A83A844C-CC0F-BB41-A8F2-65F29FB25216}"/>
                </a:ext>
              </a:extLst>
            </p:cNvPr>
            <p:cNvSpPr>
              <a:spLocks noChangeAspect="1"/>
            </p:cNvSpPr>
            <p:nvPr/>
          </p:nvSpPr>
          <p:spPr>
            <a:xfrm>
              <a:off x="790296" y="3639370"/>
              <a:ext cx="2519796" cy="701636"/>
            </a:xfrm>
            <a:prstGeom prst="roundRect">
              <a:avLst>
                <a:gd name="adj" fmla="val 16667"/>
              </a:avLst>
            </a:prstGeom>
            <a:solidFill>
              <a:schemeClr val="accent1">
                <a:lumMod val="20000"/>
                <a:lumOff val="80000"/>
              </a:schemeClr>
            </a:solidFill>
            <a:ln w="19050" cap="flat" cmpd="sng">
              <a:noFill/>
              <a:prstDash val="solid"/>
              <a:round/>
              <a:headEnd type="none" w="med" len="med"/>
              <a:tailEnd type="none" w="med" len="med"/>
            </a:ln>
          </p:spPr>
          <p:txBody>
            <a:bodyPr lIns="91339" tIns="91339" rIns="91339" bIns="91339" anchor="ctr" anchorCtr="0">
              <a:noAutofit/>
            </a:bodyPr>
            <a:lstStyle/>
            <a:p>
              <a:pPr marL="0" marR="0" lvl="0" indent="0" algn="ctr" defTabSz="913554" rtl="0" eaLnBrk="1" fontAlgn="auto" latinLnBrk="0" hangingPunct="1">
                <a:lnSpc>
                  <a:spcPct val="9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Knowledge Discovery </a:t>
              </a:r>
            </a:p>
            <a:p>
              <a:pPr marL="0" marR="0" lvl="0" indent="0" algn="ctr" defTabSz="913554" rtl="0" eaLnBrk="1" fontAlgn="auto" latinLnBrk="0" hangingPunct="1">
                <a:lnSpc>
                  <a:spcPct val="90000"/>
                </a:lnSpc>
                <a:spcBef>
                  <a:spcPts val="0"/>
                </a:spcBef>
                <a:spcAft>
                  <a:spcPts val="0"/>
                </a:spcAft>
                <a:buClr>
                  <a:srgbClr val="000000"/>
                </a:buClr>
                <a:buSzTx/>
                <a:buFont typeface="Arial"/>
                <a:buNone/>
                <a:tabLst/>
                <a:defRPr/>
              </a:pPr>
              <a:r>
                <a:rPr kumimoji="0" lang="en-US" sz="700" i="0" u="none" strike="noStrike" kern="0" cap="none" spc="0" normalizeH="0" baseline="0" noProof="0" dirty="0">
                  <a:ln>
                    <a:noFill/>
                  </a:ln>
                  <a:solidFill>
                    <a:schemeClr val="tx2">
                      <a:lumMod val="60000"/>
                      <a:lumOff val="40000"/>
                    </a:schemeClr>
                  </a:solidFill>
                  <a:effectLst/>
                  <a:uLnTx/>
                  <a:uFillTx/>
                  <a:latin typeface="Libre Franklin" pitchFamily="2" charset="0"/>
                  <a:sym typeface="Arial"/>
                </a:rPr>
                <a:t>(Full Knowledge Lifecycle Agile)</a:t>
              </a:r>
              <a:endParaRPr kumimoji="0" lang="en" sz="900" i="0" u="none" strike="noStrike" kern="0" cap="none" spc="0" normalizeH="0" baseline="0" noProof="0" dirty="0">
                <a:ln>
                  <a:noFill/>
                </a:ln>
                <a:solidFill>
                  <a:schemeClr val="tx2">
                    <a:lumMod val="60000"/>
                    <a:lumOff val="40000"/>
                  </a:schemeClr>
                </a:solidFill>
                <a:effectLst/>
                <a:uLnTx/>
                <a:uFillTx/>
                <a:latin typeface="Libre Franklin" pitchFamily="2" charset="0"/>
                <a:sym typeface="Arial"/>
              </a:endParaRPr>
            </a:p>
          </p:txBody>
        </p:sp>
      </p:grpSp>
      <p:grpSp>
        <p:nvGrpSpPr>
          <p:cNvPr id="10" name="Group 9">
            <a:extLst>
              <a:ext uri="{FF2B5EF4-FFF2-40B4-BE49-F238E27FC236}">
                <a16:creationId xmlns:a16="http://schemas.microsoft.com/office/drawing/2014/main" id="{1DBA0A97-72DA-5F40-BD55-CD1D160821E0}"/>
              </a:ext>
            </a:extLst>
          </p:cNvPr>
          <p:cNvGrpSpPr/>
          <p:nvPr/>
        </p:nvGrpSpPr>
        <p:grpSpPr>
          <a:xfrm>
            <a:off x="1320091" y="2914045"/>
            <a:ext cx="185374" cy="476774"/>
            <a:chOff x="1625977" y="3106046"/>
            <a:chExt cx="220390" cy="776363"/>
          </a:xfrm>
        </p:grpSpPr>
        <p:grpSp>
          <p:nvGrpSpPr>
            <p:cNvPr id="11" name="Group 10">
              <a:extLst>
                <a:ext uri="{FF2B5EF4-FFF2-40B4-BE49-F238E27FC236}">
                  <a16:creationId xmlns:a16="http://schemas.microsoft.com/office/drawing/2014/main" id="{5E3473FC-1825-D44B-A2A1-07079A4220AB}"/>
                </a:ext>
              </a:extLst>
            </p:cNvPr>
            <p:cNvGrpSpPr/>
            <p:nvPr/>
          </p:nvGrpSpPr>
          <p:grpSpPr>
            <a:xfrm>
              <a:off x="1625977" y="3106046"/>
              <a:ext cx="220025" cy="157011"/>
              <a:chOff x="1141476" y="3106046"/>
              <a:chExt cx="220025" cy="157011"/>
            </a:xfrm>
          </p:grpSpPr>
          <p:grpSp>
            <p:nvGrpSpPr>
              <p:cNvPr id="19" name="Group 18">
                <a:extLst>
                  <a:ext uri="{FF2B5EF4-FFF2-40B4-BE49-F238E27FC236}">
                    <a16:creationId xmlns:a16="http://schemas.microsoft.com/office/drawing/2014/main" id="{D1A318BE-B907-0340-AD0B-E55E14DF5680}"/>
                  </a:ext>
                </a:extLst>
              </p:cNvPr>
              <p:cNvGrpSpPr/>
              <p:nvPr/>
            </p:nvGrpSpPr>
            <p:grpSpPr>
              <a:xfrm>
                <a:off x="1141476" y="3106046"/>
                <a:ext cx="91440" cy="157011"/>
                <a:chOff x="1141476" y="3106046"/>
                <a:chExt cx="91440" cy="157011"/>
              </a:xfrm>
            </p:grpSpPr>
            <p:cxnSp>
              <p:nvCxnSpPr>
                <p:cNvPr id="23" name="Straight Connector 22">
                  <a:extLst>
                    <a:ext uri="{FF2B5EF4-FFF2-40B4-BE49-F238E27FC236}">
                      <a16:creationId xmlns:a16="http://schemas.microsoft.com/office/drawing/2014/main" id="{B82EDC8D-C0BF-254C-B88D-628F6D2E477B}"/>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artial Circle 6">
                  <a:extLst>
                    <a:ext uri="{FF2B5EF4-FFF2-40B4-BE49-F238E27FC236}">
                      <a16:creationId xmlns:a16="http://schemas.microsoft.com/office/drawing/2014/main" id="{1DCB3999-7DD9-A54B-B40E-EE450B6454AC}"/>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0" name="Group 19">
                <a:extLst>
                  <a:ext uri="{FF2B5EF4-FFF2-40B4-BE49-F238E27FC236}">
                    <a16:creationId xmlns:a16="http://schemas.microsoft.com/office/drawing/2014/main" id="{BA7B7D05-D333-304F-BC21-F3A6C297A31E}"/>
                  </a:ext>
                </a:extLst>
              </p:cNvPr>
              <p:cNvGrpSpPr/>
              <p:nvPr/>
            </p:nvGrpSpPr>
            <p:grpSpPr>
              <a:xfrm>
                <a:off x="1270061" y="3110712"/>
                <a:ext cx="91440" cy="152345"/>
                <a:chOff x="1270061" y="3110712"/>
                <a:chExt cx="91440" cy="152345"/>
              </a:xfrm>
            </p:grpSpPr>
            <p:cxnSp>
              <p:nvCxnSpPr>
                <p:cNvPr id="21" name="Straight Connector 20">
                  <a:extLst>
                    <a:ext uri="{FF2B5EF4-FFF2-40B4-BE49-F238E27FC236}">
                      <a16:creationId xmlns:a16="http://schemas.microsoft.com/office/drawing/2014/main" id="{BC466806-D53E-5C4E-9B85-948BBE93A7E7}"/>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Diamond 21">
                  <a:extLst>
                    <a:ext uri="{FF2B5EF4-FFF2-40B4-BE49-F238E27FC236}">
                      <a16:creationId xmlns:a16="http://schemas.microsoft.com/office/drawing/2014/main" id="{F3F6C115-852E-684E-8E50-438324E81AFD}"/>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2" name="Group 11">
              <a:extLst>
                <a:ext uri="{FF2B5EF4-FFF2-40B4-BE49-F238E27FC236}">
                  <a16:creationId xmlns:a16="http://schemas.microsoft.com/office/drawing/2014/main" id="{690C2344-ECC6-4A47-8EBF-0425E7F9D485}"/>
                </a:ext>
              </a:extLst>
            </p:cNvPr>
            <p:cNvGrpSpPr/>
            <p:nvPr/>
          </p:nvGrpSpPr>
          <p:grpSpPr>
            <a:xfrm flipH="1" flipV="1">
              <a:off x="1626342" y="3725386"/>
              <a:ext cx="220025" cy="157023"/>
              <a:chOff x="1141476" y="2868030"/>
              <a:chExt cx="220025" cy="157023"/>
            </a:xfrm>
          </p:grpSpPr>
          <p:grpSp>
            <p:nvGrpSpPr>
              <p:cNvPr id="13" name="Group 12">
                <a:extLst>
                  <a:ext uri="{FF2B5EF4-FFF2-40B4-BE49-F238E27FC236}">
                    <a16:creationId xmlns:a16="http://schemas.microsoft.com/office/drawing/2014/main" id="{5BCDA5D2-855F-7341-82C2-31468914F963}"/>
                  </a:ext>
                </a:extLst>
              </p:cNvPr>
              <p:cNvGrpSpPr/>
              <p:nvPr/>
            </p:nvGrpSpPr>
            <p:grpSpPr>
              <a:xfrm>
                <a:off x="1141476" y="2868030"/>
                <a:ext cx="91440" cy="157023"/>
                <a:chOff x="1141476" y="2868030"/>
                <a:chExt cx="91440" cy="157023"/>
              </a:xfrm>
            </p:grpSpPr>
            <p:cxnSp>
              <p:nvCxnSpPr>
                <p:cNvPr id="17" name="Straight Connector 16">
                  <a:extLst>
                    <a:ext uri="{FF2B5EF4-FFF2-40B4-BE49-F238E27FC236}">
                      <a16:creationId xmlns:a16="http://schemas.microsoft.com/office/drawing/2014/main" id="{DA0EA25E-8955-864B-B2FE-84DAB121F9CA}"/>
                    </a:ext>
                  </a:extLst>
                </p:cNvPr>
                <p:cNvCxnSpPr>
                  <a:cxnSpLocks/>
                </p:cNvCxnSpPr>
                <p:nvPr/>
              </p:nvCxnSpPr>
              <p:spPr>
                <a:xfrm>
                  <a:off x="1187196" y="2868030"/>
                  <a:ext cx="0" cy="7149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Partial Circle 80">
                  <a:extLst>
                    <a:ext uri="{FF2B5EF4-FFF2-40B4-BE49-F238E27FC236}">
                      <a16:creationId xmlns:a16="http://schemas.microsoft.com/office/drawing/2014/main" id="{4CCDF92C-9D5D-8046-8FF5-A9A3640A3A4B}"/>
                    </a:ext>
                  </a:extLst>
                </p:cNvPr>
                <p:cNvSpPr>
                  <a:spLocks noChangeAspect="1"/>
                </p:cNvSpPr>
                <p:nvPr/>
              </p:nvSpPr>
              <p:spPr>
                <a:xfrm rot="8100000">
                  <a:off x="1141476" y="2933614"/>
                  <a:ext cx="91440" cy="91439"/>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4" name="Group 13">
                <a:extLst>
                  <a:ext uri="{FF2B5EF4-FFF2-40B4-BE49-F238E27FC236}">
                    <a16:creationId xmlns:a16="http://schemas.microsoft.com/office/drawing/2014/main" id="{7DA61B45-75AE-FE4A-94C9-13C7527578AD}"/>
                  </a:ext>
                </a:extLst>
              </p:cNvPr>
              <p:cNvGrpSpPr/>
              <p:nvPr/>
            </p:nvGrpSpPr>
            <p:grpSpPr>
              <a:xfrm>
                <a:off x="1270061" y="2872700"/>
                <a:ext cx="91440" cy="152348"/>
                <a:chOff x="1270061" y="2872700"/>
                <a:chExt cx="91440" cy="152348"/>
              </a:xfrm>
            </p:grpSpPr>
            <p:cxnSp>
              <p:nvCxnSpPr>
                <p:cNvPr id="15" name="Straight Connector 14">
                  <a:extLst>
                    <a:ext uri="{FF2B5EF4-FFF2-40B4-BE49-F238E27FC236}">
                      <a16:creationId xmlns:a16="http://schemas.microsoft.com/office/drawing/2014/main" id="{9DE48E53-641A-0F4F-A61F-C8175AE11630}"/>
                    </a:ext>
                  </a:extLst>
                </p:cNvPr>
                <p:cNvCxnSpPr>
                  <a:cxnSpLocks/>
                </p:cNvCxnSpPr>
                <p:nvPr/>
              </p:nvCxnSpPr>
              <p:spPr>
                <a:xfrm>
                  <a:off x="1315781" y="2872700"/>
                  <a:ext cx="0" cy="714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6995FF7D-4624-7749-9D7A-CEDD5CAF4FDA}"/>
                    </a:ext>
                  </a:extLst>
                </p:cNvPr>
                <p:cNvSpPr>
                  <a:spLocks noChangeAspect="1"/>
                </p:cNvSpPr>
                <p:nvPr/>
              </p:nvSpPr>
              <p:spPr>
                <a:xfrm rot="10800000">
                  <a:off x="1270061" y="2933612"/>
                  <a:ext cx="91440" cy="91436"/>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cxnSp>
        <p:nvCxnSpPr>
          <p:cNvPr id="25" name="Shape 84">
            <a:extLst>
              <a:ext uri="{FF2B5EF4-FFF2-40B4-BE49-F238E27FC236}">
                <a16:creationId xmlns:a16="http://schemas.microsoft.com/office/drawing/2014/main" id="{B9317766-E41F-3343-8668-575BFCBE8F7C}"/>
              </a:ext>
            </a:extLst>
          </p:cNvPr>
          <p:cNvCxnSpPr>
            <a:cxnSpLocks/>
          </p:cNvCxnSpPr>
          <p:nvPr/>
        </p:nvCxnSpPr>
        <p:spPr>
          <a:xfrm flipV="1">
            <a:off x="2469914" y="2241203"/>
            <a:ext cx="685800" cy="1579"/>
          </a:xfrm>
          <a:prstGeom prst="straightConnector1">
            <a:avLst/>
          </a:prstGeom>
          <a:noFill/>
          <a:ln w="19050" cap="flat" cmpd="sng">
            <a:solidFill>
              <a:schemeClr val="accent2"/>
            </a:solidFill>
            <a:prstDash val="sysDash"/>
            <a:round/>
            <a:headEnd type="triangle" w="med" len="med"/>
            <a:tailEnd type="triangle" w="med" len="med"/>
          </a:ln>
        </p:spPr>
      </p:cxnSp>
      <p:grpSp>
        <p:nvGrpSpPr>
          <p:cNvPr id="26" name="Group 25">
            <a:extLst>
              <a:ext uri="{FF2B5EF4-FFF2-40B4-BE49-F238E27FC236}">
                <a16:creationId xmlns:a16="http://schemas.microsoft.com/office/drawing/2014/main" id="{EBAECB97-6389-054A-9CC1-B114A1C13324}"/>
              </a:ext>
            </a:extLst>
          </p:cNvPr>
          <p:cNvGrpSpPr/>
          <p:nvPr/>
        </p:nvGrpSpPr>
        <p:grpSpPr>
          <a:xfrm rot="16200000">
            <a:off x="2365871" y="2177325"/>
            <a:ext cx="135119" cy="132067"/>
            <a:chOff x="1141476" y="3106046"/>
            <a:chExt cx="220025" cy="157011"/>
          </a:xfrm>
        </p:grpSpPr>
        <p:grpSp>
          <p:nvGrpSpPr>
            <p:cNvPr id="27" name="Group 26">
              <a:extLst>
                <a:ext uri="{FF2B5EF4-FFF2-40B4-BE49-F238E27FC236}">
                  <a16:creationId xmlns:a16="http://schemas.microsoft.com/office/drawing/2014/main" id="{D1B85FA3-BEBC-6E47-B229-89CF73BF961C}"/>
                </a:ext>
              </a:extLst>
            </p:cNvPr>
            <p:cNvGrpSpPr/>
            <p:nvPr/>
          </p:nvGrpSpPr>
          <p:grpSpPr>
            <a:xfrm>
              <a:off x="1141476" y="3106046"/>
              <a:ext cx="91440" cy="157011"/>
              <a:chOff x="1141476" y="3106046"/>
              <a:chExt cx="91440" cy="157011"/>
            </a:xfrm>
          </p:grpSpPr>
          <p:cxnSp>
            <p:nvCxnSpPr>
              <p:cNvPr id="31" name="Straight Connector 30">
                <a:extLst>
                  <a:ext uri="{FF2B5EF4-FFF2-40B4-BE49-F238E27FC236}">
                    <a16:creationId xmlns:a16="http://schemas.microsoft.com/office/drawing/2014/main" id="{ED1E8481-0819-AF4B-B30E-EC9064C3A622}"/>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Partial Circle 61">
                <a:extLst>
                  <a:ext uri="{FF2B5EF4-FFF2-40B4-BE49-F238E27FC236}">
                    <a16:creationId xmlns:a16="http://schemas.microsoft.com/office/drawing/2014/main" id="{E63221A3-011C-4747-BA29-96AEA6F48C16}"/>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8" name="Group 27">
              <a:extLst>
                <a:ext uri="{FF2B5EF4-FFF2-40B4-BE49-F238E27FC236}">
                  <a16:creationId xmlns:a16="http://schemas.microsoft.com/office/drawing/2014/main" id="{3AB0ED7A-6729-2348-BFA4-64AD5F586A50}"/>
                </a:ext>
              </a:extLst>
            </p:cNvPr>
            <p:cNvGrpSpPr/>
            <p:nvPr/>
          </p:nvGrpSpPr>
          <p:grpSpPr>
            <a:xfrm>
              <a:off x="1270061" y="3110712"/>
              <a:ext cx="91440" cy="152345"/>
              <a:chOff x="1270061" y="3110712"/>
              <a:chExt cx="91440" cy="152345"/>
            </a:xfrm>
          </p:grpSpPr>
          <p:cxnSp>
            <p:nvCxnSpPr>
              <p:cNvPr id="29" name="Straight Connector 28">
                <a:extLst>
                  <a:ext uri="{FF2B5EF4-FFF2-40B4-BE49-F238E27FC236}">
                    <a16:creationId xmlns:a16="http://schemas.microsoft.com/office/drawing/2014/main" id="{94679572-7021-564D-8066-928BA88FCEEF}"/>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id="{C59D74DD-1955-4F4F-A011-EA2317249876}"/>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34" name="Group 33">
            <a:extLst>
              <a:ext uri="{FF2B5EF4-FFF2-40B4-BE49-F238E27FC236}">
                <a16:creationId xmlns:a16="http://schemas.microsoft.com/office/drawing/2014/main" id="{00C741E9-E559-F542-B78A-C3C5D8CE73F6}"/>
              </a:ext>
            </a:extLst>
          </p:cNvPr>
          <p:cNvGrpSpPr/>
          <p:nvPr/>
        </p:nvGrpSpPr>
        <p:grpSpPr>
          <a:xfrm rot="5400000">
            <a:off x="3141621" y="2175171"/>
            <a:ext cx="135120" cy="132065"/>
            <a:chOff x="1141476" y="3106046"/>
            <a:chExt cx="220025" cy="157011"/>
          </a:xfrm>
        </p:grpSpPr>
        <p:grpSp>
          <p:nvGrpSpPr>
            <p:cNvPr id="35" name="Group 34">
              <a:extLst>
                <a:ext uri="{FF2B5EF4-FFF2-40B4-BE49-F238E27FC236}">
                  <a16:creationId xmlns:a16="http://schemas.microsoft.com/office/drawing/2014/main" id="{356C6257-CAD4-A940-A597-C40BCBEC46F1}"/>
                </a:ext>
              </a:extLst>
            </p:cNvPr>
            <p:cNvGrpSpPr/>
            <p:nvPr/>
          </p:nvGrpSpPr>
          <p:grpSpPr>
            <a:xfrm>
              <a:off x="1141476" y="3106046"/>
              <a:ext cx="91440" cy="157011"/>
              <a:chOff x="1141476" y="3106046"/>
              <a:chExt cx="91440" cy="157011"/>
            </a:xfrm>
          </p:grpSpPr>
          <p:cxnSp>
            <p:nvCxnSpPr>
              <p:cNvPr id="39" name="Straight Connector 38">
                <a:extLst>
                  <a:ext uri="{FF2B5EF4-FFF2-40B4-BE49-F238E27FC236}">
                    <a16:creationId xmlns:a16="http://schemas.microsoft.com/office/drawing/2014/main" id="{21AE1749-E410-4742-8B58-55000836FADA}"/>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artial Circle 142">
                <a:extLst>
                  <a:ext uri="{FF2B5EF4-FFF2-40B4-BE49-F238E27FC236}">
                    <a16:creationId xmlns:a16="http://schemas.microsoft.com/office/drawing/2014/main" id="{0D2301AC-CD7E-0E43-839E-738C31828F7F}"/>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36" name="Group 35">
              <a:extLst>
                <a:ext uri="{FF2B5EF4-FFF2-40B4-BE49-F238E27FC236}">
                  <a16:creationId xmlns:a16="http://schemas.microsoft.com/office/drawing/2014/main" id="{197865B7-D9FB-7244-8038-F2884851C2C0}"/>
                </a:ext>
              </a:extLst>
            </p:cNvPr>
            <p:cNvGrpSpPr/>
            <p:nvPr/>
          </p:nvGrpSpPr>
          <p:grpSpPr>
            <a:xfrm>
              <a:off x="1270061" y="3110712"/>
              <a:ext cx="91440" cy="152345"/>
              <a:chOff x="1270061" y="3110712"/>
              <a:chExt cx="91440" cy="152345"/>
            </a:xfrm>
          </p:grpSpPr>
          <p:cxnSp>
            <p:nvCxnSpPr>
              <p:cNvPr id="37" name="Straight Connector 36">
                <a:extLst>
                  <a:ext uri="{FF2B5EF4-FFF2-40B4-BE49-F238E27FC236}">
                    <a16:creationId xmlns:a16="http://schemas.microsoft.com/office/drawing/2014/main" id="{BEB9CF9C-B525-0E4C-AE4D-68502382E5FD}"/>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Diamond 37">
                <a:extLst>
                  <a:ext uri="{FF2B5EF4-FFF2-40B4-BE49-F238E27FC236}">
                    <a16:creationId xmlns:a16="http://schemas.microsoft.com/office/drawing/2014/main" id="{03940932-C80B-3445-A767-EA97F83663FC}"/>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41" name="Group 40">
            <a:extLst>
              <a:ext uri="{FF2B5EF4-FFF2-40B4-BE49-F238E27FC236}">
                <a16:creationId xmlns:a16="http://schemas.microsoft.com/office/drawing/2014/main" id="{33651B44-5D57-0844-907D-235E00CCAB20}"/>
              </a:ext>
            </a:extLst>
          </p:cNvPr>
          <p:cNvGrpSpPr/>
          <p:nvPr/>
        </p:nvGrpSpPr>
        <p:grpSpPr>
          <a:xfrm rot="16200000">
            <a:off x="5843686" y="2335979"/>
            <a:ext cx="135119" cy="132067"/>
            <a:chOff x="1141476" y="3106046"/>
            <a:chExt cx="220025" cy="157011"/>
          </a:xfrm>
        </p:grpSpPr>
        <p:grpSp>
          <p:nvGrpSpPr>
            <p:cNvPr id="42" name="Group 41">
              <a:extLst>
                <a:ext uri="{FF2B5EF4-FFF2-40B4-BE49-F238E27FC236}">
                  <a16:creationId xmlns:a16="http://schemas.microsoft.com/office/drawing/2014/main" id="{0FA7BAFC-9AD6-6D41-A64E-6E8F08A866D1}"/>
                </a:ext>
              </a:extLst>
            </p:cNvPr>
            <p:cNvGrpSpPr/>
            <p:nvPr/>
          </p:nvGrpSpPr>
          <p:grpSpPr>
            <a:xfrm>
              <a:off x="1141476" y="3106046"/>
              <a:ext cx="91440" cy="157011"/>
              <a:chOff x="1141476" y="3106046"/>
              <a:chExt cx="91440" cy="157011"/>
            </a:xfrm>
          </p:grpSpPr>
          <p:cxnSp>
            <p:nvCxnSpPr>
              <p:cNvPr id="46" name="Straight Connector 45">
                <a:extLst>
                  <a:ext uri="{FF2B5EF4-FFF2-40B4-BE49-F238E27FC236}">
                    <a16:creationId xmlns:a16="http://schemas.microsoft.com/office/drawing/2014/main" id="{CA14720E-19C3-9646-A9DA-B2D35615EAB2}"/>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Partial Circle 157">
                <a:extLst>
                  <a:ext uri="{FF2B5EF4-FFF2-40B4-BE49-F238E27FC236}">
                    <a16:creationId xmlns:a16="http://schemas.microsoft.com/office/drawing/2014/main" id="{EE0557E8-B228-1744-B752-BC1E7782F122}"/>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43" name="Group 42">
              <a:extLst>
                <a:ext uri="{FF2B5EF4-FFF2-40B4-BE49-F238E27FC236}">
                  <a16:creationId xmlns:a16="http://schemas.microsoft.com/office/drawing/2014/main" id="{3BCF24CC-69E4-874C-9869-C1BA62DD9F81}"/>
                </a:ext>
              </a:extLst>
            </p:cNvPr>
            <p:cNvGrpSpPr/>
            <p:nvPr/>
          </p:nvGrpSpPr>
          <p:grpSpPr>
            <a:xfrm>
              <a:off x="1270061" y="3110712"/>
              <a:ext cx="91440" cy="152345"/>
              <a:chOff x="1270061" y="3110712"/>
              <a:chExt cx="91440" cy="152345"/>
            </a:xfrm>
          </p:grpSpPr>
          <p:cxnSp>
            <p:nvCxnSpPr>
              <p:cNvPr id="44" name="Straight Connector 43">
                <a:extLst>
                  <a:ext uri="{FF2B5EF4-FFF2-40B4-BE49-F238E27FC236}">
                    <a16:creationId xmlns:a16="http://schemas.microsoft.com/office/drawing/2014/main" id="{665CF2E6-43F9-434F-9E69-44EF41B9D0E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Diamond 44">
                <a:extLst>
                  <a:ext uri="{FF2B5EF4-FFF2-40B4-BE49-F238E27FC236}">
                    <a16:creationId xmlns:a16="http://schemas.microsoft.com/office/drawing/2014/main" id="{5AA0FA10-878A-7D4E-9007-CCC4C6F3F7F2}"/>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sp>
        <p:nvSpPr>
          <p:cNvPr id="48" name="Shape 65">
            <a:extLst>
              <a:ext uri="{FF2B5EF4-FFF2-40B4-BE49-F238E27FC236}">
                <a16:creationId xmlns:a16="http://schemas.microsoft.com/office/drawing/2014/main" id="{40696FA0-B7D4-1F48-9743-6C0F9FDF8C49}"/>
              </a:ext>
            </a:extLst>
          </p:cNvPr>
          <p:cNvSpPr>
            <a:spLocks/>
          </p:cNvSpPr>
          <p:nvPr/>
        </p:nvSpPr>
        <p:spPr>
          <a:xfrm>
            <a:off x="6421490" y="2227215"/>
            <a:ext cx="1920240" cy="640080"/>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30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Knowledge Execution</a:t>
            </a: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FFFFFF"/>
                </a:solidFill>
                <a:effectLst/>
                <a:uLnTx/>
                <a:uFillTx/>
                <a:latin typeface="Arial" panose="020B0604020202020204"/>
                <a:ea typeface="+mn-ea"/>
                <a:cs typeface="+mn-cs"/>
                <a:sym typeface="Arial"/>
              </a:rPr>
              <a:t>(Reasoning engines, </a:t>
            </a: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FFFFFF"/>
                </a:solidFill>
                <a:effectLst/>
                <a:uLnTx/>
                <a:uFillTx/>
                <a:latin typeface="Arial" panose="020B0604020202020204"/>
                <a:ea typeface="+mn-ea"/>
                <a:cs typeface="+mn-cs"/>
                <a:sym typeface="Arial"/>
              </a:rPr>
              <a:t>computation, orchestration)</a:t>
            </a:r>
          </a:p>
        </p:txBody>
      </p:sp>
      <p:grpSp>
        <p:nvGrpSpPr>
          <p:cNvPr id="49" name="Group 48">
            <a:extLst>
              <a:ext uri="{FF2B5EF4-FFF2-40B4-BE49-F238E27FC236}">
                <a16:creationId xmlns:a16="http://schemas.microsoft.com/office/drawing/2014/main" id="{A5B0511D-DD58-7645-A88B-E9A86C0FD9ED}"/>
              </a:ext>
            </a:extLst>
          </p:cNvPr>
          <p:cNvGrpSpPr/>
          <p:nvPr/>
        </p:nvGrpSpPr>
        <p:grpSpPr>
          <a:xfrm rot="5400000">
            <a:off x="6300652" y="2481223"/>
            <a:ext cx="135120" cy="132065"/>
            <a:chOff x="1141476" y="3106046"/>
            <a:chExt cx="220025" cy="157011"/>
          </a:xfrm>
        </p:grpSpPr>
        <p:grpSp>
          <p:nvGrpSpPr>
            <p:cNvPr id="50" name="Group 49">
              <a:extLst>
                <a:ext uri="{FF2B5EF4-FFF2-40B4-BE49-F238E27FC236}">
                  <a16:creationId xmlns:a16="http://schemas.microsoft.com/office/drawing/2014/main" id="{091529A4-3666-0240-9F4A-0A6D6409581E}"/>
                </a:ext>
              </a:extLst>
            </p:cNvPr>
            <p:cNvGrpSpPr/>
            <p:nvPr/>
          </p:nvGrpSpPr>
          <p:grpSpPr>
            <a:xfrm>
              <a:off x="1141476" y="3106046"/>
              <a:ext cx="91440" cy="157011"/>
              <a:chOff x="1141476" y="3106046"/>
              <a:chExt cx="91440" cy="157011"/>
            </a:xfrm>
          </p:grpSpPr>
          <p:cxnSp>
            <p:nvCxnSpPr>
              <p:cNvPr id="54" name="Straight Connector 53">
                <a:extLst>
                  <a:ext uri="{FF2B5EF4-FFF2-40B4-BE49-F238E27FC236}">
                    <a16:creationId xmlns:a16="http://schemas.microsoft.com/office/drawing/2014/main" id="{A41D44D4-B48C-9C45-865C-D947BF111AA8}"/>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Partial Circle 172">
                <a:extLst>
                  <a:ext uri="{FF2B5EF4-FFF2-40B4-BE49-F238E27FC236}">
                    <a16:creationId xmlns:a16="http://schemas.microsoft.com/office/drawing/2014/main" id="{93FFABCA-C3C1-FD40-8FD0-85BD776ACB46}"/>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51" name="Group 50">
              <a:extLst>
                <a:ext uri="{FF2B5EF4-FFF2-40B4-BE49-F238E27FC236}">
                  <a16:creationId xmlns:a16="http://schemas.microsoft.com/office/drawing/2014/main" id="{46D761E8-93F8-F24D-8751-F97BD1BF1732}"/>
                </a:ext>
              </a:extLst>
            </p:cNvPr>
            <p:cNvGrpSpPr/>
            <p:nvPr/>
          </p:nvGrpSpPr>
          <p:grpSpPr>
            <a:xfrm>
              <a:off x="1270061" y="3110712"/>
              <a:ext cx="91440" cy="152345"/>
              <a:chOff x="1270061" y="3110712"/>
              <a:chExt cx="91440" cy="152345"/>
            </a:xfrm>
          </p:grpSpPr>
          <p:cxnSp>
            <p:nvCxnSpPr>
              <p:cNvPr id="52" name="Straight Connector 51">
                <a:extLst>
                  <a:ext uri="{FF2B5EF4-FFF2-40B4-BE49-F238E27FC236}">
                    <a16:creationId xmlns:a16="http://schemas.microsoft.com/office/drawing/2014/main" id="{90837550-4BBF-8948-9C7B-A60F53B75E6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Diamond 52">
                <a:extLst>
                  <a:ext uri="{FF2B5EF4-FFF2-40B4-BE49-F238E27FC236}">
                    <a16:creationId xmlns:a16="http://schemas.microsoft.com/office/drawing/2014/main" id="{7EC45B74-ADF4-5842-A45B-8DBA5B37CE50}"/>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56" name="Group 55">
            <a:extLst>
              <a:ext uri="{FF2B5EF4-FFF2-40B4-BE49-F238E27FC236}">
                <a16:creationId xmlns:a16="http://schemas.microsoft.com/office/drawing/2014/main" id="{E5F6F07A-AA5A-1743-A451-F08E7E2F8380}"/>
              </a:ext>
            </a:extLst>
          </p:cNvPr>
          <p:cNvGrpSpPr/>
          <p:nvPr/>
        </p:nvGrpSpPr>
        <p:grpSpPr>
          <a:xfrm>
            <a:off x="7289077" y="2854582"/>
            <a:ext cx="185067" cy="96421"/>
            <a:chOff x="1141476" y="3106046"/>
            <a:chExt cx="220025" cy="157011"/>
          </a:xfrm>
        </p:grpSpPr>
        <p:grpSp>
          <p:nvGrpSpPr>
            <p:cNvPr id="57" name="Group 56">
              <a:extLst>
                <a:ext uri="{FF2B5EF4-FFF2-40B4-BE49-F238E27FC236}">
                  <a16:creationId xmlns:a16="http://schemas.microsoft.com/office/drawing/2014/main" id="{1C7DD28D-AEDC-514E-9A1D-774F334A3B21}"/>
                </a:ext>
              </a:extLst>
            </p:cNvPr>
            <p:cNvGrpSpPr/>
            <p:nvPr/>
          </p:nvGrpSpPr>
          <p:grpSpPr>
            <a:xfrm>
              <a:off x="1141476" y="3106046"/>
              <a:ext cx="91440" cy="157011"/>
              <a:chOff x="1141476" y="3106046"/>
              <a:chExt cx="91440" cy="157011"/>
            </a:xfrm>
          </p:grpSpPr>
          <p:cxnSp>
            <p:nvCxnSpPr>
              <p:cNvPr id="61" name="Straight Connector 60">
                <a:extLst>
                  <a:ext uri="{FF2B5EF4-FFF2-40B4-BE49-F238E27FC236}">
                    <a16:creationId xmlns:a16="http://schemas.microsoft.com/office/drawing/2014/main" id="{1A14BA22-B242-A048-9964-6CDA8E4F8CEE}"/>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Partial Circle 188">
                <a:extLst>
                  <a:ext uri="{FF2B5EF4-FFF2-40B4-BE49-F238E27FC236}">
                    <a16:creationId xmlns:a16="http://schemas.microsoft.com/office/drawing/2014/main" id="{CB9F9A98-F5B1-7F4C-BABB-55045DDD3ADF}"/>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58" name="Group 57">
              <a:extLst>
                <a:ext uri="{FF2B5EF4-FFF2-40B4-BE49-F238E27FC236}">
                  <a16:creationId xmlns:a16="http://schemas.microsoft.com/office/drawing/2014/main" id="{B67969F2-3D11-7D4E-BBA7-AB24CA0AEAC7}"/>
                </a:ext>
              </a:extLst>
            </p:cNvPr>
            <p:cNvGrpSpPr/>
            <p:nvPr/>
          </p:nvGrpSpPr>
          <p:grpSpPr>
            <a:xfrm>
              <a:off x="1270061" y="3110712"/>
              <a:ext cx="91440" cy="152345"/>
              <a:chOff x="1270061" y="3110712"/>
              <a:chExt cx="91440" cy="152345"/>
            </a:xfrm>
          </p:grpSpPr>
          <p:cxnSp>
            <p:nvCxnSpPr>
              <p:cNvPr id="59" name="Straight Connector 58">
                <a:extLst>
                  <a:ext uri="{FF2B5EF4-FFF2-40B4-BE49-F238E27FC236}">
                    <a16:creationId xmlns:a16="http://schemas.microsoft.com/office/drawing/2014/main" id="{873E6BB8-9190-EA45-867B-5B66A369AC11}"/>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Diamond 59">
                <a:extLst>
                  <a:ext uri="{FF2B5EF4-FFF2-40B4-BE49-F238E27FC236}">
                    <a16:creationId xmlns:a16="http://schemas.microsoft.com/office/drawing/2014/main" id="{6C5A2AE6-A028-B047-9499-692629F5F555}"/>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sp>
        <p:nvSpPr>
          <p:cNvPr id="63" name="Shape 60">
            <a:extLst>
              <a:ext uri="{FF2B5EF4-FFF2-40B4-BE49-F238E27FC236}">
                <a16:creationId xmlns:a16="http://schemas.microsoft.com/office/drawing/2014/main" id="{56310E64-8DCF-7145-B170-D31B6248C3C9}"/>
              </a:ext>
            </a:extLst>
          </p:cNvPr>
          <p:cNvSpPr>
            <a:spLocks/>
          </p:cNvSpPr>
          <p:nvPr/>
        </p:nvSpPr>
        <p:spPr>
          <a:xfrm>
            <a:off x="6422763" y="3383280"/>
            <a:ext cx="1920240" cy="1005840"/>
          </a:xfrm>
          <a:prstGeom prst="flowChartMagneticDisk">
            <a:avLst/>
          </a:prstGeom>
          <a:ln w="63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182880" rIns="91339" bIns="91339" anchor="ctr" anchorCtr="0">
            <a:noAutofit/>
          </a:bodyPr>
          <a:lstStyle/>
          <a:p>
            <a:pPr marL="0" marR="0" lvl="0" indent="0" algn="ctr" defTabSz="913554" rtl="0" eaLnBrk="1" fontAlgn="auto" latinLnBrk="0" hangingPunct="1">
              <a:lnSpc>
                <a:spcPct val="100000"/>
              </a:lnSpc>
              <a:spcBef>
                <a:spcPts val="60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Data Repository</a:t>
            </a:r>
          </a:p>
          <a:p>
            <a:pPr marL="0" marR="0" lvl="0" indent="0" algn="ctr" defTabSz="913554" rtl="0" eaLnBrk="1" fontAlgn="auto" latinLnBrk="0" hangingPunct="1">
              <a:lnSpc>
                <a:spcPct val="90000"/>
              </a:lnSpc>
              <a:spcBef>
                <a:spcPts val="0"/>
              </a:spcBef>
              <a:spcAft>
                <a:spcPts val="300"/>
              </a:spcAft>
              <a:buClr>
                <a:srgbClr val="000000"/>
              </a:buClr>
              <a:buSzTx/>
              <a:buFont typeface="Arial"/>
              <a:buNone/>
              <a:tabLst/>
              <a:defRPr/>
            </a:pPr>
            <a:r>
              <a:rPr kumimoji="0" lang="en-US" sz="800" b="0" i="0" u="none" strike="noStrike" kern="0" cap="none" spc="-20" normalizeH="0" baseline="0" noProof="0" dirty="0">
                <a:ln>
                  <a:noFill/>
                </a:ln>
                <a:solidFill>
                  <a:srgbClr val="FFFFFF"/>
                </a:solidFill>
                <a:effectLst/>
                <a:uLnTx/>
                <a:uFillTx/>
                <a:latin typeface="Arial" panose="020B0604020202020204"/>
                <a:ea typeface="+mn-ea"/>
                <a:cs typeface="+mn-cs"/>
                <a:sym typeface="Arial"/>
              </a:rPr>
              <a:t>(Interoperable/ Federated)</a:t>
            </a:r>
          </a:p>
          <a:p>
            <a:pPr marL="0" marR="0" lvl="0" indent="0" algn="ctr" defTabSz="913554" rtl="0" eaLnBrk="1" fontAlgn="auto" latinLnBrk="0" hangingPunct="1">
              <a:lnSpc>
                <a:spcPct val="90000"/>
              </a:lnSpc>
              <a:spcBef>
                <a:spcPts val="0"/>
              </a:spcBef>
              <a:spcAft>
                <a:spcPts val="0"/>
              </a:spcAft>
              <a:buClr>
                <a:srgbClr val="000000"/>
              </a:buClr>
              <a:buSzTx/>
              <a:buFont typeface="Arial"/>
              <a:buNone/>
              <a:tabLst/>
              <a:defRPr/>
            </a:pPr>
            <a:r>
              <a:rPr kumimoji="0" lang="en-US" sz="700" b="0" i="0" u="none" strike="noStrike" kern="0" cap="none" spc="-20" normalizeH="0" baseline="0" noProof="0" dirty="0">
                <a:ln>
                  <a:noFill/>
                </a:ln>
                <a:solidFill>
                  <a:schemeClr val="bg2"/>
                </a:solidFill>
                <a:effectLst/>
                <a:uLnTx/>
                <a:uFillTx/>
                <a:latin typeface="Arial" panose="020B0604020202020204"/>
                <a:ea typeface="+mn-ea"/>
                <a:cs typeface="+mn-cs"/>
                <a:sym typeface="Arial"/>
              </a:rPr>
              <a:t>Clinical, Financial</a:t>
            </a:r>
            <a:r>
              <a:rPr kumimoji="0" lang="en" sz="700" b="0" i="0" u="none" strike="noStrike" kern="0" cap="none" spc="-20" normalizeH="0" baseline="0" noProof="0" dirty="0">
                <a:ln>
                  <a:noFill/>
                </a:ln>
                <a:solidFill>
                  <a:schemeClr val="bg2"/>
                </a:solidFill>
                <a:effectLst/>
                <a:uLnTx/>
                <a:uFillTx/>
                <a:latin typeface="Arial" panose="020B0604020202020204"/>
                <a:ea typeface="+mn-ea"/>
                <a:cs typeface="+mn-cs"/>
                <a:sym typeface="Arial"/>
              </a:rPr>
              <a:t>, Registry, HIE, </a:t>
            </a:r>
          </a:p>
          <a:p>
            <a:pPr marL="0" marR="0" lvl="0" indent="0" algn="ctr" defTabSz="913554" rtl="0" eaLnBrk="1" fontAlgn="auto" latinLnBrk="0" hangingPunct="1">
              <a:lnSpc>
                <a:spcPct val="90000"/>
              </a:lnSpc>
              <a:spcBef>
                <a:spcPts val="0"/>
              </a:spcBef>
              <a:spcAft>
                <a:spcPts val="0"/>
              </a:spcAft>
              <a:buClr>
                <a:srgbClr val="000000"/>
              </a:buClr>
              <a:buSzTx/>
              <a:buFont typeface="Arial"/>
              <a:buNone/>
              <a:tabLst/>
              <a:defRPr/>
            </a:pPr>
            <a:r>
              <a:rPr lang="en-US" sz="700" spc="-20" dirty="0">
                <a:solidFill>
                  <a:schemeClr val="bg2"/>
                </a:solidFill>
                <a:latin typeface="Arial" panose="020B0604020202020204"/>
              </a:rPr>
              <a:t>May include</a:t>
            </a:r>
            <a:r>
              <a:rPr kumimoji="0" lang="en" sz="700" b="0" i="0" u="none" strike="noStrike" kern="0" cap="none" spc="-20" normalizeH="0" baseline="0" noProof="0" dirty="0">
                <a:ln>
                  <a:noFill/>
                </a:ln>
                <a:solidFill>
                  <a:schemeClr val="bg2"/>
                </a:solidFill>
                <a:effectLst/>
                <a:uLnTx/>
                <a:uFillTx/>
                <a:latin typeface="Arial" panose="020B0604020202020204"/>
                <a:ea typeface="+mn-ea"/>
                <a:cs typeface="+mn-cs"/>
                <a:sym typeface="Arial"/>
              </a:rPr>
              <a:t> enrichments, inferrences</a:t>
            </a:r>
            <a:endParaRPr kumimoji="0" lang="en" sz="800" b="0" i="0" u="none" strike="noStrike" kern="0" cap="none" spc="-20" normalizeH="0" baseline="0" noProof="0" dirty="0">
              <a:ln>
                <a:noFill/>
              </a:ln>
              <a:solidFill>
                <a:schemeClr val="bg2"/>
              </a:solidFill>
              <a:effectLst/>
              <a:uLnTx/>
              <a:uFillTx/>
              <a:latin typeface="Arial" panose="020B0604020202020204"/>
              <a:ea typeface="+mn-ea"/>
              <a:cs typeface="+mn-cs"/>
              <a:sym typeface="Arial"/>
            </a:endParaRPr>
          </a:p>
        </p:txBody>
      </p:sp>
      <p:grpSp>
        <p:nvGrpSpPr>
          <p:cNvPr id="64" name="Group 63">
            <a:extLst>
              <a:ext uri="{FF2B5EF4-FFF2-40B4-BE49-F238E27FC236}">
                <a16:creationId xmlns:a16="http://schemas.microsoft.com/office/drawing/2014/main" id="{C32A648C-CF35-404F-BD90-7DFC75E6A583}"/>
              </a:ext>
            </a:extLst>
          </p:cNvPr>
          <p:cNvGrpSpPr/>
          <p:nvPr/>
        </p:nvGrpSpPr>
        <p:grpSpPr>
          <a:xfrm rot="5400000">
            <a:off x="6300652" y="3820168"/>
            <a:ext cx="135120" cy="132065"/>
            <a:chOff x="1141476" y="3106046"/>
            <a:chExt cx="220025" cy="157011"/>
          </a:xfrm>
        </p:grpSpPr>
        <p:grpSp>
          <p:nvGrpSpPr>
            <p:cNvPr id="65" name="Group 64">
              <a:extLst>
                <a:ext uri="{FF2B5EF4-FFF2-40B4-BE49-F238E27FC236}">
                  <a16:creationId xmlns:a16="http://schemas.microsoft.com/office/drawing/2014/main" id="{A0A4B901-14AC-F040-B968-274D64ED5473}"/>
                </a:ext>
              </a:extLst>
            </p:cNvPr>
            <p:cNvGrpSpPr/>
            <p:nvPr/>
          </p:nvGrpSpPr>
          <p:grpSpPr>
            <a:xfrm>
              <a:off x="1141476" y="3106046"/>
              <a:ext cx="91440" cy="157011"/>
              <a:chOff x="1141476" y="3106046"/>
              <a:chExt cx="91440" cy="157011"/>
            </a:xfrm>
          </p:grpSpPr>
          <p:cxnSp>
            <p:nvCxnSpPr>
              <p:cNvPr id="69" name="Straight Connector 68">
                <a:extLst>
                  <a:ext uri="{FF2B5EF4-FFF2-40B4-BE49-F238E27FC236}">
                    <a16:creationId xmlns:a16="http://schemas.microsoft.com/office/drawing/2014/main" id="{7E3DC0CF-B0EF-3041-B5AE-3EA815410A83}"/>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Partial Circle 166">
                <a:extLst>
                  <a:ext uri="{FF2B5EF4-FFF2-40B4-BE49-F238E27FC236}">
                    <a16:creationId xmlns:a16="http://schemas.microsoft.com/office/drawing/2014/main" id="{10B2415B-B38C-BE4E-8CDB-BA1BFFCC8415}"/>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66" name="Group 65">
              <a:extLst>
                <a:ext uri="{FF2B5EF4-FFF2-40B4-BE49-F238E27FC236}">
                  <a16:creationId xmlns:a16="http://schemas.microsoft.com/office/drawing/2014/main" id="{1289B494-385E-474C-9296-EC82A57E4F37}"/>
                </a:ext>
              </a:extLst>
            </p:cNvPr>
            <p:cNvGrpSpPr/>
            <p:nvPr/>
          </p:nvGrpSpPr>
          <p:grpSpPr>
            <a:xfrm>
              <a:off x="1270061" y="3110712"/>
              <a:ext cx="91440" cy="152345"/>
              <a:chOff x="1270061" y="3110712"/>
              <a:chExt cx="91440" cy="152345"/>
            </a:xfrm>
          </p:grpSpPr>
          <p:cxnSp>
            <p:nvCxnSpPr>
              <p:cNvPr id="67" name="Straight Connector 66">
                <a:extLst>
                  <a:ext uri="{FF2B5EF4-FFF2-40B4-BE49-F238E27FC236}">
                    <a16:creationId xmlns:a16="http://schemas.microsoft.com/office/drawing/2014/main" id="{11DCCE01-B685-044C-BAC5-21874B3F5A02}"/>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Diamond 67">
                <a:extLst>
                  <a:ext uri="{FF2B5EF4-FFF2-40B4-BE49-F238E27FC236}">
                    <a16:creationId xmlns:a16="http://schemas.microsoft.com/office/drawing/2014/main" id="{4F3037F4-0E9B-0D46-A181-F66681A34A29}"/>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71" name="Group 70">
            <a:extLst>
              <a:ext uri="{FF2B5EF4-FFF2-40B4-BE49-F238E27FC236}">
                <a16:creationId xmlns:a16="http://schemas.microsoft.com/office/drawing/2014/main" id="{DDA9C2AA-3C7C-E349-86BB-6606BBD97605}"/>
              </a:ext>
            </a:extLst>
          </p:cNvPr>
          <p:cNvGrpSpPr/>
          <p:nvPr/>
        </p:nvGrpSpPr>
        <p:grpSpPr>
          <a:xfrm flipH="1" flipV="1">
            <a:off x="7290350" y="3292717"/>
            <a:ext cx="185067" cy="96421"/>
            <a:chOff x="1141476" y="3106046"/>
            <a:chExt cx="220025" cy="157011"/>
          </a:xfrm>
        </p:grpSpPr>
        <p:grpSp>
          <p:nvGrpSpPr>
            <p:cNvPr id="72" name="Group 71">
              <a:extLst>
                <a:ext uri="{FF2B5EF4-FFF2-40B4-BE49-F238E27FC236}">
                  <a16:creationId xmlns:a16="http://schemas.microsoft.com/office/drawing/2014/main" id="{DC0C7BB7-3443-5847-9B05-D966DB47DE61}"/>
                </a:ext>
              </a:extLst>
            </p:cNvPr>
            <p:cNvGrpSpPr/>
            <p:nvPr/>
          </p:nvGrpSpPr>
          <p:grpSpPr>
            <a:xfrm>
              <a:off x="1141476" y="3106046"/>
              <a:ext cx="91440" cy="157011"/>
              <a:chOff x="1141476" y="3106046"/>
              <a:chExt cx="91440" cy="157011"/>
            </a:xfrm>
          </p:grpSpPr>
          <p:cxnSp>
            <p:nvCxnSpPr>
              <p:cNvPr id="76" name="Straight Connector 75">
                <a:extLst>
                  <a:ext uri="{FF2B5EF4-FFF2-40B4-BE49-F238E27FC236}">
                    <a16:creationId xmlns:a16="http://schemas.microsoft.com/office/drawing/2014/main" id="{0DB3CB85-D732-2F45-97BD-F2B0C8DAAF2D}"/>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Partial Circle 195">
                <a:extLst>
                  <a:ext uri="{FF2B5EF4-FFF2-40B4-BE49-F238E27FC236}">
                    <a16:creationId xmlns:a16="http://schemas.microsoft.com/office/drawing/2014/main" id="{4B750ABA-8618-B04F-8889-C09C9F318424}"/>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73" name="Group 72">
              <a:extLst>
                <a:ext uri="{FF2B5EF4-FFF2-40B4-BE49-F238E27FC236}">
                  <a16:creationId xmlns:a16="http://schemas.microsoft.com/office/drawing/2014/main" id="{06F82427-5BEB-8041-A6A6-34615E795914}"/>
                </a:ext>
              </a:extLst>
            </p:cNvPr>
            <p:cNvGrpSpPr/>
            <p:nvPr/>
          </p:nvGrpSpPr>
          <p:grpSpPr>
            <a:xfrm>
              <a:off x="1270061" y="3110712"/>
              <a:ext cx="91440" cy="152345"/>
              <a:chOff x="1270061" y="3110712"/>
              <a:chExt cx="91440" cy="152345"/>
            </a:xfrm>
          </p:grpSpPr>
          <p:cxnSp>
            <p:nvCxnSpPr>
              <p:cNvPr id="74" name="Straight Connector 73">
                <a:extLst>
                  <a:ext uri="{FF2B5EF4-FFF2-40B4-BE49-F238E27FC236}">
                    <a16:creationId xmlns:a16="http://schemas.microsoft.com/office/drawing/2014/main" id="{91EAA49B-FFC5-6747-976B-FE6593AB2973}"/>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Diamond 74">
                <a:extLst>
                  <a:ext uri="{FF2B5EF4-FFF2-40B4-BE49-F238E27FC236}">
                    <a16:creationId xmlns:a16="http://schemas.microsoft.com/office/drawing/2014/main" id="{92BF722D-F6C6-F94B-994D-818C4D3C103A}"/>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78" name="Group 77">
            <a:extLst>
              <a:ext uri="{FF2B5EF4-FFF2-40B4-BE49-F238E27FC236}">
                <a16:creationId xmlns:a16="http://schemas.microsoft.com/office/drawing/2014/main" id="{3EF39E1C-FE0B-8B46-AEE7-01238539BD23}"/>
              </a:ext>
            </a:extLst>
          </p:cNvPr>
          <p:cNvGrpSpPr/>
          <p:nvPr/>
        </p:nvGrpSpPr>
        <p:grpSpPr>
          <a:xfrm rot="16200000">
            <a:off x="8336401" y="3820167"/>
            <a:ext cx="135119" cy="132067"/>
            <a:chOff x="1141476" y="3106046"/>
            <a:chExt cx="220025" cy="157011"/>
          </a:xfrm>
        </p:grpSpPr>
        <p:grpSp>
          <p:nvGrpSpPr>
            <p:cNvPr id="79" name="Group 78">
              <a:extLst>
                <a:ext uri="{FF2B5EF4-FFF2-40B4-BE49-F238E27FC236}">
                  <a16:creationId xmlns:a16="http://schemas.microsoft.com/office/drawing/2014/main" id="{0222A027-5841-2046-9DE9-73F22B11F825}"/>
                </a:ext>
              </a:extLst>
            </p:cNvPr>
            <p:cNvGrpSpPr/>
            <p:nvPr/>
          </p:nvGrpSpPr>
          <p:grpSpPr>
            <a:xfrm>
              <a:off x="1141476" y="3106046"/>
              <a:ext cx="91440" cy="157011"/>
              <a:chOff x="1141476" y="3106046"/>
              <a:chExt cx="91440" cy="157011"/>
            </a:xfrm>
          </p:grpSpPr>
          <p:cxnSp>
            <p:nvCxnSpPr>
              <p:cNvPr id="83" name="Straight Connector 82">
                <a:extLst>
                  <a:ext uri="{FF2B5EF4-FFF2-40B4-BE49-F238E27FC236}">
                    <a16:creationId xmlns:a16="http://schemas.microsoft.com/office/drawing/2014/main" id="{3F84FE32-C5FC-0045-A00B-BE34B6C03211}"/>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Partial Circle 210">
                <a:extLst>
                  <a:ext uri="{FF2B5EF4-FFF2-40B4-BE49-F238E27FC236}">
                    <a16:creationId xmlns:a16="http://schemas.microsoft.com/office/drawing/2014/main" id="{3919566D-DB3A-F848-B8E7-B7B2B902792A}"/>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80" name="Group 79">
              <a:extLst>
                <a:ext uri="{FF2B5EF4-FFF2-40B4-BE49-F238E27FC236}">
                  <a16:creationId xmlns:a16="http://schemas.microsoft.com/office/drawing/2014/main" id="{F9D4E517-67B8-984B-A89D-5A5E0589C730}"/>
                </a:ext>
              </a:extLst>
            </p:cNvPr>
            <p:cNvGrpSpPr/>
            <p:nvPr/>
          </p:nvGrpSpPr>
          <p:grpSpPr>
            <a:xfrm>
              <a:off x="1270061" y="3110712"/>
              <a:ext cx="91440" cy="152345"/>
              <a:chOff x="1270061" y="3110712"/>
              <a:chExt cx="91440" cy="152345"/>
            </a:xfrm>
          </p:grpSpPr>
          <p:cxnSp>
            <p:nvCxnSpPr>
              <p:cNvPr id="81" name="Straight Connector 80">
                <a:extLst>
                  <a:ext uri="{FF2B5EF4-FFF2-40B4-BE49-F238E27FC236}">
                    <a16:creationId xmlns:a16="http://schemas.microsoft.com/office/drawing/2014/main" id="{B893B7D6-C8B4-E748-8769-2C8E2B2A8AE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7EC6C961-F837-604B-9312-B5EB90FB51CC}"/>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85" name="Group 84">
            <a:extLst>
              <a:ext uri="{FF2B5EF4-FFF2-40B4-BE49-F238E27FC236}">
                <a16:creationId xmlns:a16="http://schemas.microsoft.com/office/drawing/2014/main" id="{1567E47D-687E-1743-9F99-F2B4BA530DC5}"/>
              </a:ext>
            </a:extLst>
          </p:cNvPr>
          <p:cNvGrpSpPr/>
          <p:nvPr/>
        </p:nvGrpSpPr>
        <p:grpSpPr>
          <a:xfrm>
            <a:off x="452657" y="3387541"/>
            <a:ext cx="1920240" cy="1005840"/>
            <a:chOff x="530596" y="4321815"/>
            <a:chExt cx="3041134" cy="2181831"/>
          </a:xfrm>
        </p:grpSpPr>
        <p:sp>
          <p:nvSpPr>
            <p:cNvPr id="86" name="Shape 55">
              <a:extLst>
                <a:ext uri="{FF2B5EF4-FFF2-40B4-BE49-F238E27FC236}">
                  <a16:creationId xmlns:a16="http://schemas.microsoft.com/office/drawing/2014/main" id="{71EF8F45-8704-A24C-AF01-115A22555950}"/>
                </a:ext>
              </a:extLst>
            </p:cNvPr>
            <p:cNvSpPr>
              <a:spLocks/>
            </p:cNvSpPr>
            <p:nvPr/>
          </p:nvSpPr>
          <p:spPr>
            <a:xfrm>
              <a:off x="530596" y="4321815"/>
              <a:ext cx="3041134" cy="2181831"/>
            </a:xfrm>
            <a:prstGeom prst="roundRect">
              <a:avLst>
                <a:gd name="adj" fmla="val 16667"/>
              </a:avLst>
            </a:prstGeom>
            <a:solidFill>
              <a:schemeClr val="lt2"/>
            </a:solidFill>
            <a:ln w="19050" cap="flat" cmpd="sng">
              <a:noFill/>
              <a:prstDash val="solid"/>
              <a:round/>
              <a:headEnd type="none" w="med" len="med"/>
              <a:tailEnd type="none" w="med" len="med"/>
            </a:ln>
          </p:spPr>
          <p:txBody>
            <a:bodyPr lIns="0" tIns="45720" rIns="0" bIns="0" anchor="t"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lang="en" sz="1099" b="1" dirty="0">
                  <a:solidFill>
                    <a:schemeClr val="bg2">
                      <a:lumMod val="50000"/>
                    </a:schemeClr>
                  </a:solidFill>
                </a:rPr>
                <a:t>Knowledge </a:t>
              </a:r>
              <a:r>
                <a:rPr kumimoji="0" lang="en" sz="1099" b="1" i="0" u="none" strike="noStrike" kern="0" cap="none" spc="0" normalizeH="0" baseline="0" noProof="0" dirty="0">
                  <a:ln>
                    <a:noFill/>
                  </a:ln>
                  <a:solidFill>
                    <a:schemeClr val="bg2">
                      <a:lumMod val="50000"/>
                    </a:schemeClr>
                  </a:solidFill>
                  <a:effectLst/>
                  <a:uLnTx/>
                  <a:uFillTx/>
                  <a:latin typeface="Arial" panose="020B0604020202020204"/>
                  <a:cs typeface="Arial"/>
                  <a:sym typeface="Arial"/>
                </a:rPr>
                <a:t>Discovery</a:t>
              </a: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700" b="0" i="0" u="none" strike="noStrike" kern="0" cap="none" spc="0" normalizeH="0" baseline="0" noProof="0" dirty="0">
                  <a:ln>
                    <a:noFill/>
                  </a:ln>
                  <a:solidFill>
                    <a:schemeClr val="bg2">
                      <a:lumMod val="50000"/>
                    </a:schemeClr>
                  </a:solidFill>
                  <a:effectLst/>
                  <a:uLnTx/>
                  <a:uFillTx/>
                  <a:latin typeface="Arial" panose="020B0604020202020204"/>
                  <a:cs typeface="Arial"/>
                  <a:sym typeface="Arial"/>
                </a:rPr>
                <a:t>(Data Mining/ Data Science, Advanced Analytics, Machine Learning)</a:t>
              </a:r>
              <a:endParaRPr kumimoji="0" lang="en" sz="600" b="0" i="0" u="none" strike="noStrike" kern="0" cap="none" spc="0" normalizeH="0" baseline="0" noProof="0" dirty="0">
                <a:ln>
                  <a:noFill/>
                </a:ln>
                <a:solidFill>
                  <a:schemeClr val="bg2">
                    <a:lumMod val="50000"/>
                  </a:schemeClr>
                </a:solidFill>
                <a:effectLst/>
                <a:uLnTx/>
                <a:uFillTx/>
                <a:latin typeface="Arial" panose="020B0604020202020204"/>
                <a:cs typeface="Arial"/>
                <a:sym typeface="Arial"/>
              </a:endParaRPr>
            </a:p>
          </p:txBody>
        </p:sp>
        <p:sp>
          <p:nvSpPr>
            <p:cNvPr id="87" name="Shape 55">
              <a:extLst>
                <a:ext uri="{FF2B5EF4-FFF2-40B4-BE49-F238E27FC236}">
                  <a16:creationId xmlns:a16="http://schemas.microsoft.com/office/drawing/2014/main" id="{02C581C6-0ED2-344B-B78C-5921102202FD}"/>
                </a:ext>
              </a:extLst>
            </p:cNvPr>
            <p:cNvSpPr>
              <a:spLocks/>
            </p:cNvSpPr>
            <p:nvPr/>
          </p:nvSpPr>
          <p:spPr>
            <a:xfrm>
              <a:off x="796321" y="5445966"/>
              <a:ext cx="434448" cy="396697"/>
            </a:xfrm>
            <a:prstGeom prst="roundRect">
              <a:avLst>
                <a:gd name="adj" fmla="val 16667"/>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R</a:t>
              </a:r>
            </a:p>
          </p:txBody>
        </p:sp>
        <p:sp>
          <p:nvSpPr>
            <p:cNvPr id="88" name="Shape 55">
              <a:extLst>
                <a:ext uri="{FF2B5EF4-FFF2-40B4-BE49-F238E27FC236}">
                  <a16:creationId xmlns:a16="http://schemas.microsoft.com/office/drawing/2014/main" id="{DA615C01-738E-C14A-B2AA-4D2747C227AF}"/>
                </a:ext>
              </a:extLst>
            </p:cNvPr>
            <p:cNvSpPr>
              <a:spLocks/>
            </p:cNvSpPr>
            <p:nvPr/>
          </p:nvSpPr>
          <p:spPr>
            <a:xfrm>
              <a:off x="1482753" y="5466263"/>
              <a:ext cx="434448" cy="396697"/>
            </a:xfrm>
            <a:prstGeom prst="roundRect">
              <a:avLst>
                <a:gd name="adj" fmla="val 16667"/>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Spark</a:t>
              </a:r>
            </a:p>
          </p:txBody>
        </p:sp>
        <p:sp>
          <p:nvSpPr>
            <p:cNvPr id="89" name="Shape 55">
              <a:extLst>
                <a:ext uri="{FF2B5EF4-FFF2-40B4-BE49-F238E27FC236}">
                  <a16:creationId xmlns:a16="http://schemas.microsoft.com/office/drawing/2014/main" id="{5213BE3B-CC62-0C4F-86D9-8345CFD997FE}"/>
                </a:ext>
              </a:extLst>
            </p:cNvPr>
            <p:cNvSpPr>
              <a:spLocks/>
            </p:cNvSpPr>
            <p:nvPr/>
          </p:nvSpPr>
          <p:spPr>
            <a:xfrm>
              <a:off x="2185233" y="5452003"/>
              <a:ext cx="434448" cy="396697"/>
            </a:xfrm>
            <a:prstGeom prst="roundRect">
              <a:avLst>
                <a:gd name="adj" fmla="val 16667"/>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550" b="1" i="0" u="none" strike="noStrike" kern="0" cap="none" spc="0" normalizeH="0" baseline="0" noProof="0" dirty="0">
                  <a:ln>
                    <a:noFill/>
                  </a:ln>
                  <a:solidFill>
                    <a:srgbClr val="FFFFFF"/>
                  </a:solidFill>
                  <a:effectLst/>
                  <a:uLnTx/>
                  <a:uFillTx/>
                  <a:latin typeface="Arial" panose="020B0604020202020204"/>
                  <a:ea typeface="+mn-ea"/>
                  <a:cs typeface="+mn-cs"/>
                  <a:sym typeface="Arial"/>
                </a:rPr>
                <a:t>KNIME</a:t>
              </a:r>
            </a:p>
          </p:txBody>
        </p:sp>
        <p:sp>
          <p:nvSpPr>
            <p:cNvPr id="90" name="Shape 55">
              <a:extLst>
                <a:ext uri="{FF2B5EF4-FFF2-40B4-BE49-F238E27FC236}">
                  <a16:creationId xmlns:a16="http://schemas.microsoft.com/office/drawing/2014/main" id="{7130B1E8-0749-AC42-8505-1F7649F0F5D9}"/>
                </a:ext>
              </a:extLst>
            </p:cNvPr>
            <p:cNvSpPr>
              <a:spLocks/>
            </p:cNvSpPr>
            <p:nvPr/>
          </p:nvSpPr>
          <p:spPr>
            <a:xfrm>
              <a:off x="2877087" y="5452248"/>
              <a:ext cx="434448" cy="396697"/>
            </a:xfrm>
            <a:prstGeom prst="roundRect">
              <a:avLst>
                <a:gd name="adj" fmla="val 16667"/>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Weka</a:t>
              </a:r>
            </a:p>
          </p:txBody>
        </p:sp>
        <p:sp>
          <p:nvSpPr>
            <p:cNvPr id="91" name="Shape 55">
              <a:extLst>
                <a:ext uri="{FF2B5EF4-FFF2-40B4-BE49-F238E27FC236}">
                  <a16:creationId xmlns:a16="http://schemas.microsoft.com/office/drawing/2014/main" id="{70014C23-FF18-A24A-A82D-C121279DC441}"/>
                </a:ext>
              </a:extLst>
            </p:cNvPr>
            <p:cNvSpPr>
              <a:spLocks/>
            </p:cNvSpPr>
            <p:nvPr/>
          </p:nvSpPr>
          <p:spPr>
            <a:xfrm>
              <a:off x="796321" y="5886098"/>
              <a:ext cx="434448" cy="396697"/>
            </a:xfrm>
            <a:prstGeom prst="roundRect">
              <a:avLst>
                <a:gd name="adj" fmla="val 16667"/>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Jupyter</a:t>
              </a:r>
            </a:p>
          </p:txBody>
        </p:sp>
        <p:sp>
          <p:nvSpPr>
            <p:cNvPr id="92" name="Shape 55">
              <a:extLst>
                <a:ext uri="{FF2B5EF4-FFF2-40B4-BE49-F238E27FC236}">
                  <a16:creationId xmlns:a16="http://schemas.microsoft.com/office/drawing/2014/main" id="{FC9B7263-6AE1-594C-8154-D202E125A978}"/>
                </a:ext>
              </a:extLst>
            </p:cNvPr>
            <p:cNvSpPr>
              <a:spLocks/>
            </p:cNvSpPr>
            <p:nvPr/>
          </p:nvSpPr>
          <p:spPr>
            <a:xfrm>
              <a:off x="1490777" y="5911586"/>
              <a:ext cx="434448" cy="396697"/>
            </a:xfrm>
            <a:prstGeom prst="roundRect">
              <a:avLst>
                <a:gd name="adj" fmla="val 16667"/>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Neo4J</a:t>
              </a:r>
            </a:p>
          </p:txBody>
        </p:sp>
        <p:sp>
          <p:nvSpPr>
            <p:cNvPr id="93" name="Shape 55">
              <a:extLst>
                <a:ext uri="{FF2B5EF4-FFF2-40B4-BE49-F238E27FC236}">
                  <a16:creationId xmlns:a16="http://schemas.microsoft.com/office/drawing/2014/main" id="{68140CE7-014C-CF45-AD94-6130FE6FF595}"/>
                </a:ext>
              </a:extLst>
            </p:cNvPr>
            <p:cNvSpPr>
              <a:spLocks/>
            </p:cNvSpPr>
            <p:nvPr/>
          </p:nvSpPr>
          <p:spPr>
            <a:xfrm>
              <a:off x="2879689" y="5886098"/>
              <a:ext cx="434448" cy="396697"/>
            </a:xfrm>
            <a:prstGeom prst="roundRect">
              <a:avLst>
                <a:gd name="adj" fmla="val 16667"/>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Sheets</a:t>
              </a:r>
            </a:p>
          </p:txBody>
        </p:sp>
        <p:sp>
          <p:nvSpPr>
            <p:cNvPr id="94" name="Shape 55">
              <a:extLst>
                <a:ext uri="{FF2B5EF4-FFF2-40B4-BE49-F238E27FC236}">
                  <a16:creationId xmlns:a16="http://schemas.microsoft.com/office/drawing/2014/main" id="{0B636720-3F07-4B4D-85DB-0F5465CBFA59}"/>
                </a:ext>
              </a:extLst>
            </p:cNvPr>
            <p:cNvSpPr>
              <a:spLocks/>
            </p:cNvSpPr>
            <p:nvPr/>
          </p:nvSpPr>
          <p:spPr>
            <a:xfrm>
              <a:off x="2185233" y="5886098"/>
              <a:ext cx="434448" cy="396697"/>
            </a:xfrm>
            <a:prstGeom prst="roundRect">
              <a:avLst>
                <a:gd name="adj" fmla="val 16667"/>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MLaaS</a:t>
              </a:r>
            </a:p>
          </p:txBody>
        </p:sp>
      </p:grpSp>
      <p:grpSp>
        <p:nvGrpSpPr>
          <p:cNvPr id="95" name="Group 94">
            <a:extLst>
              <a:ext uri="{FF2B5EF4-FFF2-40B4-BE49-F238E27FC236}">
                <a16:creationId xmlns:a16="http://schemas.microsoft.com/office/drawing/2014/main" id="{E75BEBE9-EDB0-334F-B595-FC7FE310E6BE}"/>
              </a:ext>
            </a:extLst>
          </p:cNvPr>
          <p:cNvGrpSpPr/>
          <p:nvPr/>
        </p:nvGrpSpPr>
        <p:grpSpPr>
          <a:xfrm rot="16200000">
            <a:off x="2372588" y="3824428"/>
            <a:ext cx="135119" cy="132067"/>
            <a:chOff x="1141476" y="3106046"/>
            <a:chExt cx="220025" cy="157011"/>
          </a:xfrm>
        </p:grpSpPr>
        <p:grpSp>
          <p:nvGrpSpPr>
            <p:cNvPr id="96" name="Group 95">
              <a:extLst>
                <a:ext uri="{FF2B5EF4-FFF2-40B4-BE49-F238E27FC236}">
                  <a16:creationId xmlns:a16="http://schemas.microsoft.com/office/drawing/2014/main" id="{3FDF5AD4-C489-6743-952A-D8A5239DABBD}"/>
                </a:ext>
              </a:extLst>
            </p:cNvPr>
            <p:cNvGrpSpPr/>
            <p:nvPr/>
          </p:nvGrpSpPr>
          <p:grpSpPr>
            <a:xfrm>
              <a:off x="1141476" y="3106046"/>
              <a:ext cx="91440" cy="157011"/>
              <a:chOff x="1141476" y="3106046"/>
              <a:chExt cx="91440" cy="157011"/>
            </a:xfrm>
          </p:grpSpPr>
          <p:cxnSp>
            <p:nvCxnSpPr>
              <p:cNvPr id="100" name="Straight Connector 99">
                <a:extLst>
                  <a:ext uri="{FF2B5EF4-FFF2-40B4-BE49-F238E27FC236}">
                    <a16:creationId xmlns:a16="http://schemas.microsoft.com/office/drawing/2014/main" id="{CA306480-C4F4-9049-AC16-EE2C5F4932A7}"/>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Partial Circle 222">
                <a:extLst>
                  <a:ext uri="{FF2B5EF4-FFF2-40B4-BE49-F238E27FC236}">
                    <a16:creationId xmlns:a16="http://schemas.microsoft.com/office/drawing/2014/main" id="{4B7B0F9F-DADA-F94E-95DB-0F7179164C9A}"/>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97" name="Group 96">
              <a:extLst>
                <a:ext uri="{FF2B5EF4-FFF2-40B4-BE49-F238E27FC236}">
                  <a16:creationId xmlns:a16="http://schemas.microsoft.com/office/drawing/2014/main" id="{6048E06A-6ABF-A94F-AC38-4F5C372D1308}"/>
                </a:ext>
              </a:extLst>
            </p:cNvPr>
            <p:cNvGrpSpPr/>
            <p:nvPr/>
          </p:nvGrpSpPr>
          <p:grpSpPr>
            <a:xfrm>
              <a:off x="1270061" y="3110712"/>
              <a:ext cx="91440" cy="152345"/>
              <a:chOff x="1270061" y="3110712"/>
              <a:chExt cx="91440" cy="152345"/>
            </a:xfrm>
          </p:grpSpPr>
          <p:cxnSp>
            <p:nvCxnSpPr>
              <p:cNvPr id="98" name="Straight Connector 97">
                <a:extLst>
                  <a:ext uri="{FF2B5EF4-FFF2-40B4-BE49-F238E27FC236}">
                    <a16:creationId xmlns:a16="http://schemas.microsoft.com/office/drawing/2014/main" id="{C64E4A05-7881-7E4D-8258-AC2A47C503B5}"/>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Diamond 98">
                <a:extLst>
                  <a:ext uri="{FF2B5EF4-FFF2-40B4-BE49-F238E27FC236}">
                    <a16:creationId xmlns:a16="http://schemas.microsoft.com/office/drawing/2014/main" id="{021FE65C-7DC6-484B-B9C3-B0E172AA2F0E}"/>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cxnSp>
        <p:nvCxnSpPr>
          <p:cNvPr id="102" name="Shape 84">
            <a:extLst>
              <a:ext uri="{FF2B5EF4-FFF2-40B4-BE49-F238E27FC236}">
                <a16:creationId xmlns:a16="http://schemas.microsoft.com/office/drawing/2014/main" id="{88113D46-61C4-5B46-8F55-59A2E7BBD095}"/>
              </a:ext>
            </a:extLst>
          </p:cNvPr>
          <p:cNvCxnSpPr>
            <a:cxnSpLocks/>
          </p:cNvCxnSpPr>
          <p:nvPr/>
        </p:nvCxnSpPr>
        <p:spPr>
          <a:xfrm>
            <a:off x="2487513" y="3890461"/>
            <a:ext cx="3840480" cy="0"/>
          </a:xfrm>
          <a:prstGeom prst="straightConnector1">
            <a:avLst/>
          </a:prstGeom>
          <a:noFill/>
          <a:ln w="19050" cap="flat" cmpd="sng">
            <a:solidFill>
              <a:schemeClr val="accent2"/>
            </a:solidFill>
            <a:prstDash val="dash"/>
            <a:round/>
            <a:headEnd type="triangle" w="med" len="med"/>
            <a:tailEnd type="triangle" w="med" len="med"/>
          </a:ln>
        </p:spPr>
      </p:cxnSp>
      <p:cxnSp>
        <p:nvCxnSpPr>
          <p:cNvPr id="103" name="Shape 84">
            <a:extLst>
              <a:ext uri="{FF2B5EF4-FFF2-40B4-BE49-F238E27FC236}">
                <a16:creationId xmlns:a16="http://schemas.microsoft.com/office/drawing/2014/main" id="{431E07EF-224C-A045-8201-E2C2845B83E4}"/>
              </a:ext>
            </a:extLst>
          </p:cNvPr>
          <p:cNvCxnSpPr>
            <a:cxnSpLocks/>
            <a:stCxn id="45" idx="3"/>
          </p:cNvCxnSpPr>
          <p:nvPr/>
        </p:nvCxnSpPr>
        <p:spPr>
          <a:xfrm>
            <a:off x="5938823" y="2390608"/>
            <a:ext cx="350998" cy="157491"/>
          </a:xfrm>
          <a:prstGeom prst="straightConnector1">
            <a:avLst/>
          </a:prstGeom>
          <a:noFill/>
          <a:ln w="19050" cap="flat" cmpd="sng">
            <a:solidFill>
              <a:schemeClr val="accent2"/>
            </a:solidFill>
            <a:prstDash val="sysDash"/>
            <a:round/>
            <a:headEnd type="none" w="med" len="med"/>
            <a:tailEnd type="triangle" w="med" len="med"/>
          </a:ln>
        </p:spPr>
      </p:cxnSp>
      <p:sp>
        <p:nvSpPr>
          <p:cNvPr id="104" name="Shape 65">
            <a:extLst>
              <a:ext uri="{FF2B5EF4-FFF2-40B4-BE49-F238E27FC236}">
                <a16:creationId xmlns:a16="http://schemas.microsoft.com/office/drawing/2014/main" id="{5A17275F-E457-2C4F-A739-C412F94CEB51}"/>
              </a:ext>
            </a:extLst>
          </p:cNvPr>
          <p:cNvSpPr>
            <a:spLocks/>
          </p:cNvSpPr>
          <p:nvPr/>
        </p:nvSpPr>
        <p:spPr>
          <a:xfrm>
            <a:off x="6431782" y="1188720"/>
            <a:ext cx="1920240" cy="640080"/>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30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Knowledge Delivery</a:t>
            </a: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chemeClr val="bg1"/>
                </a:solidFill>
                <a:effectLst/>
                <a:uLnTx/>
                <a:uFillTx/>
                <a:latin typeface="Arial" panose="020B0604020202020204"/>
                <a:ea typeface="+mn-ea"/>
                <a:cs typeface="+mn-cs"/>
                <a:sym typeface="Arial"/>
              </a:rPr>
              <a:t>(Reports, submission, apps, insights,</a:t>
            </a: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chemeClr val="bg1"/>
                </a:solidFill>
                <a:effectLst/>
                <a:uLnTx/>
                <a:uFillTx/>
                <a:latin typeface="Arial" panose="020B0604020202020204"/>
                <a:ea typeface="+mn-ea"/>
                <a:cs typeface="+mn-cs"/>
                <a:sym typeface="Arial"/>
              </a:rPr>
              <a:t>services, assets, enriched data)</a:t>
            </a:r>
          </a:p>
        </p:txBody>
      </p:sp>
      <p:grpSp>
        <p:nvGrpSpPr>
          <p:cNvPr id="105" name="Group 104">
            <a:extLst>
              <a:ext uri="{FF2B5EF4-FFF2-40B4-BE49-F238E27FC236}">
                <a16:creationId xmlns:a16="http://schemas.microsoft.com/office/drawing/2014/main" id="{A661D03E-1F3F-D144-A639-4761CFBEA537}"/>
              </a:ext>
            </a:extLst>
          </p:cNvPr>
          <p:cNvGrpSpPr/>
          <p:nvPr/>
        </p:nvGrpSpPr>
        <p:grpSpPr>
          <a:xfrm rot="5400000">
            <a:off x="6300652" y="1442728"/>
            <a:ext cx="135120" cy="132065"/>
            <a:chOff x="1141476" y="3106046"/>
            <a:chExt cx="220025" cy="157011"/>
          </a:xfrm>
        </p:grpSpPr>
        <p:grpSp>
          <p:nvGrpSpPr>
            <p:cNvPr id="106" name="Group 105">
              <a:extLst>
                <a:ext uri="{FF2B5EF4-FFF2-40B4-BE49-F238E27FC236}">
                  <a16:creationId xmlns:a16="http://schemas.microsoft.com/office/drawing/2014/main" id="{AB380591-4C5B-4B40-AC8B-46881B11DC58}"/>
                </a:ext>
              </a:extLst>
            </p:cNvPr>
            <p:cNvGrpSpPr/>
            <p:nvPr/>
          </p:nvGrpSpPr>
          <p:grpSpPr>
            <a:xfrm>
              <a:off x="1141476" y="3106046"/>
              <a:ext cx="91440" cy="157011"/>
              <a:chOff x="1141476" y="3106046"/>
              <a:chExt cx="91440" cy="157011"/>
            </a:xfrm>
          </p:grpSpPr>
          <p:cxnSp>
            <p:nvCxnSpPr>
              <p:cNvPr id="110" name="Straight Connector 109">
                <a:extLst>
                  <a:ext uri="{FF2B5EF4-FFF2-40B4-BE49-F238E27FC236}">
                    <a16:creationId xmlns:a16="http://schemas.microsoft.com/office/drawing/2014/main" id="{C633E655-CFEB-B443-AF20-7F3E3B7AAF50}"/>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Partial Circle 256">
                <a:extLst>
                  <a:ext uri="{FF2B5EF4-FFF2-40B4-BE49-F238E27FC236}">
                    <a16:creationId xmlns:a16="http://schemas.microsoft.com/office/drawing/2014/main" id="{A228FD6C-BF33-D74D-A67B-6AA7B7F9897B}"/>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07" name="Group 106">
              <a:extLst>
                <a:ext uri="{FF2B5EF4-FFF2-40B4-BE49-F238E27FC236}">
                  <a16:creationId xmlns:a16="http://schemas.microsoft.com/office/drawing/2014/main" id="{3131F12E-A03E-1A4B-BDD8-1258B6C315F3}"/>
                </a:ext>
              </a:extLst>
            </p:cNvPr>
            <p:cNvGrpSpPr/>
            <p:nvPr/>
          </p:nvGrpSpPr>
          <p:grpSpPr>
            <a:xfrm>
              <a:off x="1270061" y="3110712"/>
              <a:ext cx="91440" cy="152345"/>
              <a:chOff x="1270061" y="3110712"/>
              <a:chExt cx="91440" cy="152345"/>
            </a:xfrm>
          </p:grpSpPr>
          <p:cxnSp>
            <p:nvCxnSpPr>
              <p:cNvPr id="108" name="Straight Connector 107">
                <a:extLst>
                  <a:ext uri="{FF2B5EF4-FFF2-40B4-BE49-F238E27FC236}">
                    <a16:creationId xmlns:a16="http://schemas.microsoft.com/office/drawing/2014/main" id="{B4AAB51A-D603-654D-8BA0-D972E4933FCA}"/>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Diamond 108">
                <a:extLst>
                  <a:ext uri="{FF2B5EF4-FFF2-40B4-BE49-F238E27FC236}">
                    <a16:creationId xmlns:a16="http://schemas.microsoft.com/office/drawing/2014/main" id="{99316C1D-9D0D-AF4B-AAAB-531DE76B6653}"/>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12" name="Group 111">
            <a:extLst>
              <a:ext uri="{FF2B5EF4-FFF2-40B4-BE49-F238E27FC236}">
                <a16:creationId xmlns:a16="http://schemas.microsoft.com/office/drawing/2014/main" id="{1DDAFEAB-4519-8D4F-B994-02BD85F289B5}"/>
              </a:ext>
            </a:extLst>
          </p:cNvPr>
          <p:cNvGrpSpPr/>
          <p:nvPr/>
        </p:nvGrpSpPr>
        <p:grpSpPr>
          <a:xfrm>
            <a:off x="7299369" y="1826248"/>
            <a:ext cx="185067" cy="96421"/>
            <a:chOff x="1141476" y="3106046"/>
            <a:chExt cx="220025" cy="157011"/>
          </a:xfrm>
        </p:grpSpPr>
        <p:grpSp>
          <p:nvGrpSpPr>
            <p:cNvPr id="113" name="Group 112">
              <a:extLst>
                <a:ext uri="{FF2B5EF4-FFF2-40B4-BE49-F238E27FC236}">
                  <a16:creationId xmlns:a16="http://schemas.microsoft.com/office/drawing/2014/main" id="{DB350D9C-E95F-4842-8A90-F998D9E6BD72}"/>
                </a:ext>
              </a:extLst>
            </p:cNvPr>
            <p:cNvGrpSpPr/>
            <p:nvPr/>
          </p:nvGrpSpPr>
          <p:grpSpPr>
            <a:xfrm>
              <a:off x="1141476" y="3106046"/>
              <a:ext cx="91440" cy="157011"/>
              <a:chOff x="1141476" y="3106046"/>
              <a:chExt cx="91440" cy="157011"/>
            </a:xfrm>
          </p:grpSpPr>
          <p:cxnSp>
            <p:nvCxnSpPr>
              <p:cNvPr id="117" name="Straight Connector 116">
                <a:extLst>
                  <a:ext uri="{FF2B5EF4-FFF2-40B4-BE49-F238E27FC236}">
                    <a16:creationId xmlns:a16="http://schemas.microsoft.com/office/drawing/2014/main" id="{60A548DF-F54F-1D4B-8978-53E1342CE83E}"/>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Partial Circle 250">
                <a:extLst>
                  <a:ext uri="{FF2B5EF4-FFF2-40B4-BE49-F238E27FC236}">
                    <a16:creationId xmlns:a16="http://schemas.microsoft.com/office/drawing/2014/main" id="{9D50E32E-0BBD-D64D-95E7-EE425B5B54E8}"/>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14" name="Group 113">
              <a:extLst>
                <a:ext uri="{FF2B5EF4-FFF2-40B4-BE49-F238E27FC236}">
                  <a16:creationId xmlns:a16="http://schemas.microsoft.com/office/drawing/2014/main" id="{F4C46833-95F7-F441-AEF7-B1D25D34EFE3}"/>
                </a:ext>
              </a:extLst>
            </p:cNvPr>
            <p:cNvGrpSpPr/>
            <p:nvPr/>
          </p:nvGrpSpPr>
          <p:grpSpPr>
            <a:xfrm>
              <a:off x="1270061" y="3110712"/>
              <a:ext cx="91440" cy="152345"/>
              <a:chOff x="1270061" y="3110712"/>
              <a:chExt cx="91440" cy="152345"/>
            </a:xfrm>
          </p:grpSpPr>
          <p:cxnSp>
            <p:nvCxnSpPr>
              <p:cNvPr id="115" name="Straight Connector 114">
                <a:extLst>
                  <a:ext uri="{FF2B5EF4-FFF2-40B4-BE49-F238E27FC236}">
                    <a16:creationId xmlns:a16="http://schemas.microsoft.com/office/drawing/2014/main" id="{CBF6FE94-846C-AC41-A128-44EFD3D9B387}"/>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Diamond 115">
                <a:extLst>
                  <a:ext uri="{FF2B5EF4-FFF2-40B4-BE49-F238E27FC236}">
                    <a16:creationId xmlns:a16="http://schemas.microsoft.com/office/drawing/2014/main" id="{0AC879B4-9FEB-9646-9CCF-96101FDB120C}"/>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19" name="Group 118">
            <a:extLst>
              <a:ext uri="{FF2B5EF4-FFF2-40B4-BE49-F238E27FC236}">
                <a16:creationId xmlns:a16="http://schemas.microsoft.com/office/drawing/2014/main" id="{0C6ECAC1-B202-E047-BD81-12BC5039C013}"/>
              </a:ext>
            </a:extLst>
          </p:cNvPr>
          <p:cNvGrpSpPr/>
          <p:nvPr/>
        </p:nvGrpSpPr>
        <p:grpSpPr>
          <a:xfrm flipH="1" flipV="1">
            <a:off x="7289077" y="2133696"/>
            <a:ext cx="185067" cy="96421"/>
            <a:chOff x="1141476" y="3106046"/>
            <a:chExt cx="220025" cy="157011"/>
          </a:xfrm>
        </p:grpSpPr>
        <p:grpSp>
          <p:nvGrpSpPr>
            <p:cNvPr id="120" name="Group 119">
              <a:extLst>
                <a:ext uri="{FF2B5EF4-FFF2-40B4-BE49-F238E27FC236}">
                  <a16:creationId xmlns:a16="http://schemas.microsoft.com/office/drawing/2014/main" id="{461A09CF-971B-D441-9450-EA6E7179207D}"/>
                </a:ext>
              </a:extLst>
            </p:cNvPr>
            <p:cNvGrpSpPr/>
            <p:nvPr/>
          </p:nvGrpSpPr>
          <p:grpSpPr>
            <a:xfrm>
              <a:off x="1141476" y="3106046"/>
              <a:ext cx="91440" cy="157011"/>
              <a:chOff x="1141476" y="3106046"/>
              <a:chExt cx="91440" cy="157011"/>
            </a:xfrm>
          </p:grpSpPr>
          <p:cxnSp>
            <p:nvCxnSpPr>
              <p:cNvPr id="124" name="Straight Connector 123">
                <a:extLst>
                  <a:ext uri="{FF2B5EF4-FFF2-40B4-BE49-F238E27FC236}">
                    <a16:creationId xmlns:a16="http://schemas.microsoft.com/office/drawing/2014/main" id="{000783B0-EA51-5348-89BC-EE9A850FD169}"/>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Partial Circle 263">
                <a:extLst>
                  <a:ext uri="{FF2B5EF4-FFF2-40B4-BE49-F238E27FC236}">
                    <a16:creationId xmlns:a16="http://schemas.microsoft.com/office/drawing/2014/main" id="{D60B03B5-4E3A-8C44-AAA9-5044DE959826}"/>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21" name="Group 120">
              <a:extLst>
                <a:ext uri="{FF2B5EF4-FFF2-40B4-BE49-F238E27FC236}">
                  <a16:creationId xmlns:a16="http://schemas.microsoft.com/office/drawing/2014/main" id="{197D4C08-F9E4-1E47-92C2-D3874161F0D6}"/>
                </a:ext>
              </a:extLst>
            </p:cNvPr>
            <p:cNvGrpSpPr/>
            <p:nvPr/>
          </p:nvGrpSpPr>
          <p:grpSpPr>
            <a:xfrm>
              <a:off x="1270061" y="3110712"/>
              <a:ext cx="91440" cy="152345"/>
              <a:chOff x="1270061" y="3110712"/>
              <a:chExt cx="91440" cy="152345"/>
            </a:xfrm>
          </p:grpSpPr>
          <p:cxnSp>
            <p:nvCxnSpPr>
              <p:cNvPr id="122" name="Straight Connector 121">
                <a:extLst>
                  <a:ext uri="{FF2B5EF4-FFF2-40B4-BE49-F238E27FC236}">
                    <a16:creationId xmlns:a16="http://schemas.microsoft.com/office/drawing/2014/main" id="{984EB471-7A08-2B4E-A0FE-1AA3D3D2292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3" name="Diamond 122">
                <a:extLst>
                  <a:ext uri="{FF2B5EF4-FFF2-40B4-BE49-F238E27FC236}">
                    <a16:creationId xmlns:a16="http://schemas.microsoft.com/office/drawing/2014/main" id="{06EB9FBF-C818-C840-A30E-0A5AEFB43443}"/>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26" name="Group 125">
            <a:extLst>
              <a:ext uri="{FF2B5EF4-FFF2-40B4-BE49-F238E27FC236}">
                <a16:creationId xmlns:a16="http://schemas.microsoft.com/office/drawing/2014/main" id="{9098CD62-F081-8B4A-848C-56C81EAF2284}"/>
              </a:ext>
            </a:extLst>
          </p:cNvPr>
          <p:cNvGrpSpPr>
            <a:grpSpLocks noChangeAspect="1"/>
          </p:cNvGrpSpPr>
          <p:nvPr/>
        </p:nvGrpSpPr>
        <p:grpSpPr>
          <a:xfrm>
            <a:off x="4048359" y="2088475"/>
            <a:ext cx="1032594" cy="356067"/>
            <a:chOff x="2764467" y="921119"/>
            <a:chExt cx="1265677" cy="445495"/>
          </a:xfrm>
        </p:grpSpPr>
        <p:grpSp>
          <p:nvGrpSpPr>
            <p:cNvPr id="127" name="Group 126">
              <a:extLst>
                <a:ext uri="{FF2B5EF4-FFF2-40B4-BE49-F238E27FC236}">
                  <a16:creationId xmlns:a16="http://schemas.microsoft.com/office/drawing/2014/main" id="{FD63CE49-6B7A-704B-9FA4-617729BB3DA8}"/>
                </a:ext>
              </a:extLst>
            </p:cNvPr>
            <p:cNvGrpSpPr>
              <a:grpSpLocks noChangeAspect="1"/>
            </p:cNvGrpSpPr>
            <p:nvPr/>
          </p:nvGrpSpPr>
          <p:grpSpPr>
            <a:xfrm>
              <a:off x="2764467" y="921119"/>
              <a:ext cx="1158993" cy="338811"/>
              <a:chOff x="1004423" y="2308924"/>
              <a:chExt cx="7331119" cy="2143125"/>
            </a:xfrm>
          </p:grpSpPr>
          <p:grpSp>
            <p:nvGrpSpPr>
              <p:cNvPr id="141" name="Group 140">
                <a:extLst>
                  <a:ext uri="{FF2B5EF4-FFF2-40B4-BE49-F238E27FC236}">
                    <a16:creationId xmlns:a16="http://schemas.microsoft.com/office/drawing/2014/main" id="{EDA9C4F7-9A54-FF41-A69C-F5FC3945CD6B}"/>
                  </a:ext>
                </a:extLst>
              </p:cNvPr>
              <p:cNvGrpSpPr>
                <a:grpSpLocks noChangeAspect="1"/>
              </p:cNvGrpSpPr>
              <p:nvPr/>
            </p:nvGrpSpPr>
            <p:grpSpPr>
              <a:xfrm>
                <a:off x="1004423" y="2308924"/>
                <a:ext cx="1630618" cy="2143125"/>
                <a:chOff x="2523694" y="2330533"/>
                <a:chExt cx="1630618" cy="2143125"/>
              </a:xfrm>
            </p:grpSpPr>
            <p:pic>
              <p:nvPicPr>
                <p:cNvPr id="151" name="Picture 150" descr="Shape&#10;&#10;Description automatically generated">
                  <a:extLst>
                    <a:ext uri="{FF2B5EF4-FFF2-40B4-BE49-F238E27FC236}">
                      <a16:creationId xmlns:a16="http://schemas.microsoft.com/office/drawing/2014/main" id="{39D536AC-6BFD-D341-AEDC-0B55AC81A06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152" name="Picture 151" descr="Icon&#10;&#10;Description automatically generated">
                  <a:extLst>
                    <a:ext uri="{FF2B5EF4-FFF2-40B4-BE49-F238E27FC236}">
                      <a16:creationId xmlns:a16="http://schemas.microsoft.com/office/drawing/2014/main" id="{426D9030-5ED1-844B-B05D-EA0C2C447F72}"/>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42" name="Group 141">
                <a:extLst>
                  <a:ext uri="{FF2B5EF4-FFF2-40B4-BE49-F238E27FC236}">
                    <a16:creationId xmlns:a16="http://schemas.microsoft.com/office/drawing/2014/main" id="{ECA4120F-CA64-2545-92D2-0E82929040B0}"/>
                  </a:ext>
                </a:extLst>
              </p:cNvPr>
              <p:cNvGrpSpPr>
                <a:grpSpLocks noChangeAspect="1"/>
              </p:cNvGrpSpPr>
              <p:nvPr/>
            </p:nvGrpSpPr>
            <p:grpSpPr>
              <a:xfrm>
                <a:off x="2916882" y="2308924"/>
                <a:ext cx="1621338" cy="2143125"/>
                <a:chOff x="261399" y="2287315"/>
                <a:chExt cx="1621338" cy="2143125"/>
              </a:xfrm>
            </p:grpSpPr>
            <p:pic>
              <p:nvPicPr>
                <p:cNvPr id="149" name="Picture 148" descr="Shape&#10;&#10;Description automatically generated">
                  <a:extLst>
                    <a:ext uri="{FF2B5EF4-FFF2-40B4-BE49-F238E27FC236}">
                      <a16:creationId xmlns:a16="http://schemas.microsoft.com/office/drawing/2014/main" id="{99E275D6-62CF-EA47-9086-3ED7F32564E0}"/>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150" name="Picture 149" descr="Shape&#10;&#10;Description automatically generated with low confidence">
                  <a:extLst>
                    <a:ext uri="{FF2B5EF4-FFF2-40B4-BE49-F238E27FC236}">
                      <a16:creationId xmlns:a16="http://schemas.microsoft.com/office/drawing/2014/main" id="{05493E10-CCA6-0646-A2B8-4E8B7AD198E3}"/>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43" name="Group 142">
                <a:extLst>
                  <a:ext uri="{FF2B5EF4-FFF2-40B4-BE49-F238E27FC236}">
                    <a16:creationId xmlns:a16="http://schemas.microsoft.com/office/drawing/2014/main" id="{891964DA-A5AC-7C40-BE1F-987CC3CE3800}"/>
                  </a:ext>
                </a:extLst>
              </p:cNvPr>
              <p:cNvGrpSpPr>
                <a:grpSpLocks noChangeAspect="1"/>
              </p:cNvGrpSpPr>
              <p:nvPr/>
            </p:nvGrpSpPr>
            <p:grpSpPr>
              <a:xfrm>
                <a:off x="4820061" y="2308924"/>
                <a:ext cx="1621837" cy="2143125"/>
                <a:chOff x="4831644" y="2330533"/>
                <a:chExt cx="1621837" cy="2143125"/>
              </a:xfrm>
            </p:grpSpPr>
            <p:pic>
              <p:nvPicPr>
                <p:cNvPr id="147" name="Picture 146" descr="Shape&#10;&#10;Description automatically generated">
                  <a:extLst>
                    <a:ext uri="{FF2B5EF4-FFF2-40B4-BE49-F238E27FC236}">
                      <a16:creationId xmlns:a16="http://schemas.microsoft.com/office/drawing/2014/main" id="{158D7593-ABD3-454C-8356-D8ACB581D3F5}"/>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148" name="Picture 147" descr="Icon&#10;&#10;Description automatically generated">
                  <a:extLst>
                    <a:ext uri="{FF2B5EF4-FFF2-40B4-BE49-F238E27FC236}">
                      <a16:creationId xmlns:a16="http://schemas.microsoft.com/office/drawing/2014/main" id="{9500ECC8-0D8B-AE4B-BBE7-BDD51699C8A8}"/>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44" name="Group 143">
                <a:extLst>
                  <a:ext uri="{FF2B5EF4-FFF2-40B4-BE49-F238E27FC236}">
                    <a16:creationId xmlns:a16="http://schemas.microsoft.com/office/drawing/2014/main" id="{52EF6F45-26B3-8F4F-8FC0-811522B0CA77}"/>
                  </a:ext>
                </a:extLst>
              </p:cNvPr>
              <p:cNvGrpSpPr>
                <a:grpSpLocks noChangeAspect="1"/>
              </p:cNvGrpSpPr>
              <p:nvPr/>
            </p:nvGrpSpPr>
            <p:grpSpPr>
              <a:xfrm>
                <a:off x="6723739" y="2308924"/>
                <a:ext cx="1611803" cy="2143125"/>
                <a:chOff x="7101965" y="2330533"/>
                <a:chExt cx="1611803" cy="2143125"/>
              </a:xfrm>
            </p:grpSpPr>
            <p:pic>
              <p:nvPicPr>
                <p:cNvPr id="145" name="Picture 144" descr="Shape&#10;&#10;Description automatically generated">
                  <a:extLst>
                    <a:ext uri="{FF2B5EF4-FFF2-40B4-BE49-F238E27FC236}">
                      <a16:creationId xmlns:a16="http://schemas.microsoft.com/office/drawing/2014/main" id="{A0A3662E-A8CA-464A-BE94-45FAE4DF7FB8}"/>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46" name="Picture 145" descr="Icon&#10;&#10;Description automatically generated">
                  <a:extLst>
                    <a:ext uri="{FF2B5EF4-FFF2-40B4-BE49-F238E27FC236}">
                      <a16:creationId xmlns:a16="http://schemas.microsoft.com/office/drawing/2014/main" id="{4BBA732F-8460-CD4C-8185-5CF4F40B52C8}"/>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grpSp>
          <p:nvGrpSpPr>
            <p:cNvPr id="128" name="Group 127">
              <a:extLst>
                <a:ext uri="{FF2B5EF4-FFF2-40B4-BE49-F238E27FC236}">
                  <a16:creationId xmlns:a16="http://schemas.microsoft.com/office/drawing/2014/main" id="{AB58BC0C-D452-994F-9399-77C651B494EF}"/>
                </a:ext>
              </a:extLst>
            </p:cNvPr>
            <p:cNvGrpSpPr>
              <a:grpSpLocks noChangeAspect="1"/>
            </p:cNvGrpSpPr>
            <p:nvPr/>
          </p:nvGrpSpPr>
          <p:grpSpPr>
            <a:xfrm>
              <a:off x="2871151" y="1027803"/>
              <a:ext cx="1158993" cy="338811"/>
              <a:chOff x="1004423" y="2308924"/>
              <a:chExt cx="7331119" cy="2143125"/>
            </a:xfrm>
          </p:grpSpPr>
          <p:grpSp>
            <p:nvGrpSpPr>
              <p:cNvPr id="129" name="Group 128">
                <a:extLst>
                  <a:ext uri="{FF2B5EF4-FFF2-40B4-BE49-F238E27FC236}">
                    <a16:creationId xmlns:a16="http://schemas.microsoft.com/office/drawing/2014/main" id="{76092133-C1BB-B14F-91F5-6FA39C1F354D}"/>
                  </a:ext>
                </a:extLst>
              </p:cNvPr>
              <p:cNvGrpSpPr>
                <a:grpSpLocks noChangeAspect="1"/>
              </p:cNvGrpSpPr>
              <p:nvPr/>
            </p:nvGrpSpPr>
            <p:grpSpPr>
              <a:xfrm>
                <a:off x="1004423" y="2308924"/>
                <a:ext cx="1630618" cy="2143125"/>
                <a:chOff x="2523694" y="2330533"/>
                <a:chExt cx="1630618" cy="2143125"/>
              </a:xfrm>
            </p:grpSpPr>
            <p:pic>
              <p:nvPicPr>
                <p:cNvPr id="139" name="Picture 138" descr="Shape&#10;&#10;Description automatically generated">
                  <a:extLst>
                    <a:ext uri="{FF2B5EF4-FFF2-40B4-BE49-F238E27FC236}">
                      <a16:creationId xmlns:a16="http://schemas.microsoft.com/office/drawing/2014/main" id="{82118F42-5F66-0946-A5DA-54055BA39A5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140" name="Picture 139" descr="Icon&#10;&#10;Description automatically generated">
                  <a:extLst>
                    <a:ext uri="{FF2B5EF4-FFF2-40B4-BE49-F238E27FC236}">
                      <a16:creationId xmlns:a16="http://schemas.microsoft.com/office/drawing/2014/main" id="{8623CA8A-197C-4543-9204-6CD4A0774839}"/>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30" name="Group 129">
                <a:extLst>
                  <a:ext uri="{FF2B5EF4-FFF2-40B4-BE49-F238E27FC236}">
                    <a16:creationId xmlns:a16="http://schemas.microsoft.com/office/drawing/2014/main" id="{824674B2-780C-2847-9F5B-6A957EF4294B}"/>
                  </a:ext>
                </a:extLst>
              </p:cNvPr>
              <p:cNvGrpSpPr>
                <a:grpSpLocks noChangeAspect="1"/>
              </p:cNvGrpSpPr>
              <p:nvPr/>
            </p:nvGrpSpPr>
            <p:grpSpPr>
              <a:xfrm>
                <a:off x="2916882" y="2308924"/>
                <a:ext cx="1621338" cy="2143125"/>
                <a:chOff x="261399" y="2287315"/>
                <a:chExt cx="1621338" cy="2143125"/>
              </a:xfrm>
            </p:grpSpPr>
            <p:pic>
              <p:nvPicPr>
                <p:cNvPr id="137" name="Picture 136" descr="Shape&#10;&#10;Description automatically generated">
                  <a:extLst>
                    <a:ext uri="{FF2B5EF4-FFF2-40B4-BE49-F238E27FC236}">
                      <a16:creationId xmlns:a16="http://schemas.microsoft.com/office/drawing/2014/main" id="{2CAF178E-63D3-474F-967E-113520AC7D2F}"/>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138" name="Picture 137" descr="Shape&#10;&#10;Description automatically generated with low confidence">
                  <a:extLst>
                    <a:ext uri="{FF2B5EF4-FFF2-40B4-BE49-F238E27FC236}">
                      <a16:creationId xmlns:a16="http://schemas.microsoft.com/office/drawing/2014/main" id="{BE512A1A-9DC2-1A46-A32D-F7E7E50FF415}"/>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31" name="Group 130">
                <a:extLst>
                  <a:ext uri="{FF2B5EF4-FFF2-40B4-BE49-F238E27FC236}">
                    <a16:creationId xmlns:a16="http://schemas.microsoft.com/office/drawing/2014/main" id="{22E1B97D-8551-B04D-AC09-49889FBF6C39}"/>
                  </a:ext>
                </a:extLst>
              </p:cNvPr>
              <p:cNvGrpSpPr>
                <a:grpSpLocks noChangeAspect="1"/>
              </p:cNvGrpSpPr>
              <p:nvPr/>
            </p:nvGrpSpPr>
            <p:grpSpPr>
              <a:xfrm>
                <a:off x="4820061" y="2308924"/>
                <a:ext cx="1621837" cy="2143125"/>
                <a:chOff x="4831644" y="2330533"/>
                <a:chExt cx="1621837" cy="2143125"/>
              </a:xfrm>
            </p:grpSpPr>
            <p:pic>
              <p:nvPicPr>
                <p:cNvPr id="135" name="Picture 134" descr="Shape&#10;&#10;Description automatically generated">
                  <a:extLst>
                    <a:ext uri="{FF2B5EF4-FFF2-40B4-BE49-F238E27FC236}">
                      <a16:creationId xmlns:a16="http://schemas.microsoft.com/office/drawing/2014/main" id="{86BC5B33-EB37-264C-A9EE-AD5D1891890E}"/>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136" name="Picture 135" descr="Icon&#10;&#10;Description automatically generated">
                  <a:extLst>
                    <a:ext uri="{FF2B5EF4-FFF2-40B4-BE49-F238E27FC236}">
                      <a16:creationId xmlns:a16="http://schemas.microsoft.com/office/drawing/2014/main" id="{3A59FC68-A94E-0740-9C4A-C01B69AEA479}"/>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32" name="Group 131">
                <a:extLst>
                  <a:ext uri="{FF2B5EF4-FFF2-40B4-BE49-F238E27FC236}">
                    <a16:creationId xmlns:a16="http://schemas.microsoft.com/office/drawing/2014/main" id="{9E729721-AC80-E343-AA48-58A91ED91145}"/>
                  </a:ext>
                </a:extLst>
              </p:cNvPr>
              <p:cNvGrpSpPr>
                <a:grpSpLocks noChangeAspect="1"/>
              </p:cNvGrpSpPr>
              <p:nvPr/>
            </p:nvGrpSpPr>
            <p:grpSpPr>
              <a:xfrm>
                <a:off x="6723739" y="2308924"/>
                <a:ext cx="1611803" cy="2143125"/>
                <a:chOff x="7101965" y="2330533"/>
                <a:chExt cx="1611803" cy="2143125"/>
              </a:xfrm>
            </p:grpSpPr>
            <p:pic>
              <p:nvPicPr>
                <p:cNvPr id="133" name="Picture 132" descr="Shape&#10;&#10;Description automatically generated">
                  <a:extLst>
                    <a:ext uri="{FF2B5EF4-FFF2-40B4-BE49-F238E27FC236}">
                      <a16:creationId xmlns:a16="http://schemas.microsoft.com/office/drawing/2014/main" id="{22FDA1C9-9B14-E242-8C46-E7CC772D20B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34" name="Picture 133" descr="Icon&#10;&#10;Description automatically generated">
                  <a:extLst>
                    <a:ext uri="{FF2B5EF4-FFF2-40B4-BE49-F238E27FC236}">
                      <a16:creationId xmlns:a16="http://schemas.microsoft.com/office/drawing/2014/main" id="{C98880C6-13CB-8745-899C-AF00E74B8F25}"/>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7" y="3114394"/>
                  <a:ext cx="1069933" cy="1097285"/>
                </a:xfrm>
                <a:prstGeom prst="snip1Rect">
                  <a:avLst/>
                </a:prstGeom>
              </p:spPr>
            </p:pic>
          </p:grpSp>
        </p:grpSp>
      </p:grpSp>
      <p:cxnSp>
        <p:nvCxnSpPr>
          <p:cNvPr id="153" name="Shape 84">
            <a:extLst>
              <a:ext uri="{FF2B5EF4-FFF2-40B4-BE49-F238E27FC236}">
                <a16:creationId xmlns:a16="http://schemas.microsoft.com/office/drawing/2014/main" id="{59621243-C24D-DA4A-85EC-D8596A6E80FD}"/>
              </a:ext>
            </a:extLst>
          </p:cNvPr>
          <p:cNvCxnSpPr>
            <a:cxnSpLocks/>
          </p:cNvCxnSpPr>
          <p:nvPr/>
        </p:nvCxnSpPr>
        <p:spPr>
          <a:xfrm flipV="1">
            <a:off x="5927189" y="1518942"/>
            <a:ext cx="362632" cy="571839"/>
          </a:xfrm>
          <a:prstGeom prst="straightConnector1">
            <a:avLst/>
          </a:prstGeom>
          <a:noFill/>
          <a:ln w="19050" cap="flat" cmpd="sng">
            <a:solidFill>
              <a:schemeClr val="accent2"/>
            </a:solidFill>
            <a:prstDash val="sysDash"/>
            <a:round/>
            <a:headEnd type="none" w="med" len="med"/>
            <a:tailEnd type="triangle" w="med" len="med"/>
          </a:ln>
        </p:spPr>
      </p:cxnSp>
      <p:grpSp>
        <p:nvGrpSpPr>
          <p:cNvPr id="154" name="Group 153">
            <a:extLst>
              <a:ext uri="{FF2B5EF4-FFF2-40B4-BE49-F238E27FC236}">
                <a16:creationId xmlns:a16="http://schemas.microsoft.com/office/drawing/2014/main" id="{F66009A7-A9D7-9A44-9626-5A06A96CE7E8}"/>
              </a:ext>
            </a:extLst>
          </p:cNvPr>
          <p:cNvGrpSpPr/>
          <p:nvPr/>
        </p:nvGrpSpPr>
        <p:grpSpPr>
          <a:xfrm rot="16200000">
            <a:off x="5845152" y="2030119"/>
            <a:ext cx="135119" cy="132067"/>
            <a:chOff x="1141476" y="3106046"/>
            <a:chExt cx="220025" cy="157011"/>
          </a:xfrm>
        </p:grpSpPr>
        <p:grpSp>
          <p:nvGrpSpPr>
            <p:cNvPr id="155" name="Group 154">
              <a:extLst>
                <a:ext uri="{FF2B5EF4-FFF2-40B4-BE49-F238E27FC236}">
                  <a16:creationId xmlns:a16="http://schemas.microsoft.com/office/drawing/2014/main" id="{9CF7F9F3-018D-4D46-9D6E-E1CACFD55E8C}"/>
                </a:ext>
              </a:extLst>
            </p:cNvPr>
            <p:cNvGrpSpPr/>
            <p:nvPr/>
          </p:nvGrpSpPr>
          <p:grpSpPr>
            <a:xfrm>
              <a:off x="1141476" y="3106046"/>
              <a:ext cx="91440" cy="157011"/>
              <a:chOff x="1141476" y="3106046"/>
              <a:chExt cx="91440" cy="157011"/>
            </a:xfrm>
          </p:grpSpPr>
          <p:cxnSp>
            <p:nvCxnSpPr>
              <p:cNvPr id="159" name="Straight Connector 158">
                <a:extLst>
                  <a:ext uri="{FF2B5EF4-FFF2-40B4-BE49-F238E27FC236}">
                    <a16:creationId xmlns:a16="http://schemas.microsoft.com/office/drawing/2014/main" id="{2E9DAF3A-379F-0E47-83F7-724DF2AB21B4}"/>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0" name="Partial Circle 359">
                <a:extLst>
                  <a:ext uri="{FF2B5EF4-FFF2-40B4-BE49-F238E27FC236}">
                    <a16:creationId xmlns:a16="http://schemas.microsoft.com/office/drawing/2014/main" id="{4C83F590-5CE3-0849-BC48-F3711E8CF195}"/>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56" name="Group 155">
              <a:extLst>
                <a:ext uri="{FF2B5EF4-FFF2-40B4-BE49-F238E27FC236}">
                  <a16:creationId xmlns:a16="http://schemas.microsoft.com/office/drawing/2014/main" id="{06B126AE-DE5D-2941-88CF-8B606BA875E3}"/>
                </a:ext>
              </a:extLst>
            </p:cNvPr>
            <p:cNvGrpSpPr/>
            <p:nvPr/>
          </p:nvGrpSpPr>
          <p:grpSpPr>
            <a:xfrm>
              <a:off x="1270061" y="3110712"/>
              <a:ext cx="91440" cy="152345"/>
              <a:chOff x="1270061" y="3110712"/>
              <a:chExt cx="91440" cy="152345"/>
            </a:xfrm>
          </p:grpSpPr>
          <p:cxnSp>
            <p:nvCxnSpPr>
              <p:cNvPr id="157" name="Straight Connector 156">
                <a:extLst>
                  <a:ext uri="{FF2B5EF4-FFF2-40B4-BE49-F238E27FC236}">
                    <a16:creationId xmlns:a16="http://schemas.microsoft.com/office/drawing/2014/main" id="{66142F18-03E9-9744-AE3E-ECDF13AE62A4}"/>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Diamond 157">
                <a:extLst>
                  <a:ext uri="{FF2B5EF4-FFF2-40B4-BE49-F238E27FC236}">
                    <a16:creationId xmlns:a16="http://schemas.microsoft.com/office/drawing/2014/main" id="{57535CC7-756B-0241-9097-C895BD4D8451}"/>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61" name="Group 160">
            <a:extLst>
              <a:ext uri="{FF2B5EF4-FFF2-40B4-BE49-F238E27FC236}">
                <a16:creationId xmlns:a16="http://schemas.microsoft.com/office/drawing/2014/main" id="{43AB779D-F856-7245-ABC4-4C781EA19E82}"/>
              </a:ext>
            </a:extLst>
          </p:cNvPr>
          <p:cNvGrpSpPr/>
          <p:nvPr/>
        </p:nvGrpSpPr>
        <p:grpSpPr>
          <a:xfrm>
            <a:off x="7290350" y="4382581"/>
            <a:ext cx="185067" cy="96421"/>
            <a:chOff x="1141476" y="3106046"/>
            <a:chExt cx="220025" cy="157011"/>
          </a:xfrm>
        </p:grpSpPr>
        <p:grpSp>
          <p:nvGrpSpPr>
            <p:cNvPr id="162" name="Group 161">
              <a:extLst>
                <a:ext uri="{FF2B5EF4-FFF2-40B4-BE49-F238E27FC236}">
                  <a16:creationId xmlns:a16="http://schemas.microsoft.com/office/drawing/2014/main" id="{CB4FD886-5369-E546-A63B-A282B3599C41}"/>
                </a:ext>
              </a:extLst>
            </p:cNvPr>
            <p:cNvGrpSpPr/>
            <p:nvPr/>
          </p:nvGrpSpPr>
          <p:grpSpPr>
            <a:xfrm>
              <a:off x="1141476" y="3106046"/>
              <a:ext cx="91440" cy="157011"/>
              <a:chOff x="1141476" y="3106046"/>
              <a:chExt cx="91440" cy="157011"/>
            </a:xfrm>
          </p:grpSpPr>
          <p:cxnSp>
            <p:nvCxnSpPr>
              <p:cNvPr id="166" name="Straight Connector 165">
                <a:extLst>
                  <a:ext uri="{FF2B5EF4-FFF2-40B4-BE49-F238E27FC236}">
                    <a16:creationId xmlns:a16="http://schemas.microsoft.com/office/drawing/2014/main" id="{D277A76C-EAD6-DF49-8394-104466C603A4}"/>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Partial Circle 366">
                <a:extLst>
                  <a:ext uri="{FF2B5EF4-FFF2-40B4-BE49-F238E27FC236}">
                    <a16:creationId xmlns:a16="http://schemas.microsoft.com/office/drawing/2014/main" id="{0BA01B7C-614F-5240-BF86-52432AF3128A}"/>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63" name="Group 162">
              <a:extLst>
                <a:ext uri="{FF2B5EF4-FFF2-40B4-BE49-F238E27FC236}">
                  <a16:creationId xmlns:a16="http://schemas.microsoft.com/office/drawing/2014/main" id="{26D9E543-7650-DB46-8B44-93ED7F4A39D3}"/>
                </a:ext>
              </a:extLst>
            </p:cNvPr>
            <p:cNvGrpSpPr/>
            <p:nvPr/>
          </p:nvGrpSpPr>
          <p:grpSpPr>
            <a:xfrm>
              <a:off x="1270061" y="3110712"/>
              <a:ext cx="91440" cy="152345"/>
              <a:chOff x="1270061" y="3110712"/>
              <a:chExt cx="91440" cy="152345"/>
            </a:xfrm>
          </p:grpSpPr>
          <p:cxnSp>
            <p:nvCxnSpPr>
              <p:cNvPr id="164" name="Straight Connector 163">
                <a:extLst>
                  <a:ext uri="{FF2B5EF4-FFF2-40B4-BE49-F238E27FC236}">
                    <a16:creationId xmlns:a16="http://schemas.microsoft.com/office/drawing/2014/main" id="{0D1137DD-DC39-FB47-96A5-C3C6BE926947}"/>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Diamond 164">
                <a:extLst>
                  <a:ext uri="{FF2B5EF4-FFF2-40B4-BE49-F238E27FC236}">
                    <a16:creationId xmlns:a16="http://schemas.microsoft.com/office/drawing/2014/main" id="{AA40EB6A-FBAE-7048-8EA0-667230C1B2EA}"/>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cxnSp>
        <p:nvCxnSpPr>
          <p:cNvPr id="168" name="Shape 77">
            <a:extLst>
              <a:ext uri="{FF2B5EF4-FFF2-40B4-BE49-F238E27FC236}">
                <a16:creationId xmlns:a16="http://schemas.microsoft.com/office/drawing/2014/main" id="{1C103EAD-BC36-FF4C-A55F-A451DF88893B}"/>
              </a:ext>
            </a:extLst>
          </p:cNvPr>
          <p:cNvCxnSpPr>
            <a:cxnSpLocks/>
            <a:stCxn id="62" idx="3"/>
            <a:endCxn id="22" idx="0"/>
          </p:cNvCxnSpPr>
          <p:nvPr/>
        </p:nvCxnSpPr>
        <p:spPr>
          <a:xfrm rot="5400000">
            <a:off x="4373203" y="36278"/>
            <a:ext cx="67682" cy="5880684"/>
          </a:xfrm>
          <a:prstGeom prst="curvedConnector3">
            <a:avLst>
              <a:gd name="adj1" fmla="val 437756"/>
            </a:avLst>
          </a:prstGeom>
          <a:noFill/>
          <a:ln w="19050" cap="flat" cmpd="sng">
            <a:solidFill>
              <a:schemeClr val="accent2"/>
            </a:solidFill>
            <a:prstDash val="dash"/>
            <a:round/>
            <a:headEnd type="none" w="lg" len="lg"/>
            <a:tailEnd type="stealth" w="lg" len="lg"/>
          </a:ln>
        </p:spPr>
      </p:cxnSp>
      <p:cxnSp>
        <p:nvCxnSpPr>
          <p:cNvPr id="169" name="Shape 77">
            <a:extLst>
              <a:ext uri="{FF2B5EF4-FFF2-40B4-BE49-F238E27FC236}">
                <a16:creationId xmlns:a16="http://schemas.microsoft.com/office/drawing/2014/main" id="{6D0DA7DF-CFD1-8C40-ACAF-AA05B680C965}"/>
              </a:ext>
            </a:extLst>
          </p:cNvPr>
          <p:cNvCxnSpPr>
            <a:cxnSpLocks/>
            <a:stCxn id="174" idx="0"/>
            <a:endCxn id="84" idx="3"/>
          </p:cNvCxnSpPr>
          <p:nvPr/>
        </p:nvCxnSpPr>
        <p:spPr>
          <a:xfrm>
            <a:off x="8458161" y="2507774"/>
            <a:ext cx="570" cy="1390717"/>
          </a:xfrm>
          <a:prstGeom prst="curvedConnector3">
            <a:avLst>
              <a:gd name="adj1" fmla="val 40360351"/>
            </a:avLst>
          </a:prstGeom>
          <a:noFill/>
          <a:ln w="19050" cap="flat" cmpd="sng">
            <a:solidFill>
              <a:schemeClr val="accent2"/>
            </a:solidFill>
            <a:prstDash val="dash"/>
            <a:round/>
            <a:headEnd type="none" w="lg" len="lg"/>
            <a:tailEnd type="stealth" w="lg" len="lg"/>
          </a:ln>
        </p:spPr>
      </p:cxnSp>
      <p:grpSp>
        <p:nvGrpSpPr>
          <p:cNvPr id="170" name="Group 169">
            <a:extLst>
              <a:ext uri="{FF2B5EF4-FFF2-40B4-BE49-F238E27FC236}">
                <a16:creationId xmlns:a16="http://schemas.microsoft.com/office/drawing/2014/main" id="{BC5E8581-4218-674C-8E18-D0F2F6885E5B}"/>
              </a:ext>
            </a:extLst>
          </p:cNvPr>
          <p:cNvGrpSpPr/>
          <p:nvPr/>
        </p:nvGrpSpPr>
        <p:grpSpPr>
          <a:xfrm rot="16200000">
            <a:off x="8324567" y="2481222"/>
            <a:ext cx="135119" cy="132067"/>
            <a:chOff x="1141476" y="3106046"/>
            <a:chExt cx="220025" cy="157011"/>
          </a:xfrm>
        </p:grpSpPr>
        <p:grpSp>
          <p:nvGrpSpPr>
            <p:cNvPr id="171" name="Group 170">
              <a:extLst>
                <a:ext uri="{FF2B5EF4-FFF2-40B4-BE49-F238E27FC236}">
                  <a16:creationId xmlns:a16="http://schemas.microsoft.com/office/drawing/2014/main" id="{0A0DF9EF-766E-3B4A-9800-93C82701C021}"/>
                </a:ext>
              </a:extLst>
            </p:cNvPr>
            <p:cNvGrpSpPr/>
            <p:nvPr/>
          </p:nvGrpSpPr>
          <p:grpSpPr>
            <a:xfrm>
              <a:off x="1141476" y="3106046"/>
              <a:ext cx="91440" cy="157011"/>
              <a:chOff x="1141476" y="3106046"/>
              <a:chExt cx="91440" cy="157011"/>
            </a:xfrm>
          </p:grpSpPr>
          <p:cxnSp>
            <p:nvCxnSpPr>
              <p:cNvPr id="175" name="Straight Connector 174">
                <a:extLst>
                  <a:ext uri="{FF2B5EF4-FFF2-40B4-BE49-F238E27FC236}">
                    <a16:creationId xmlns:a16="http://schemas.microsoft.com/office/drawing/2014/main" id="{F2D98524-DD83-874D-8E43-CD2CB80353A7}"/>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6" name="Partial Circle 384">
                <a:extLst>
                  <a:ext uri="{FF2B5EF4-FFF2-40B4-BE49-F238E27FC236}">
                    <a16:creationId xmlns:a16="http://schemas.microsoft.com/office/drawing/2014/main" id="{DEC10B50-6DA7-8A48-BC32-7771B632F78C}"/>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72" name="Group 171">
              <a:extLst>
                <a:ext uri="{FF2B5EF4-FFF2-40B4-BE49-F238E27FC236}">
                  <a16:creationId xmlns:a16="http://schemas.microsoft.com/office/drawing/2014/main" id="{EF333782-6E70-3E43-822A-3704DE4CEA0B}"/>
                </a:ext>
              </a:extLst>
            </p:cNvPr>
            <p:cNvGrpSpPr/>
            <p:nvPr/>
          </p:nvGrpSpPr>
          <p:grpSpPr>
            <a:xfrm>
              <a:off x="1270061" y="3110712"/>
              <a:ext cx="91440" cy="152345"/>
              <a:chOff x="1270061" y="3110712"/>
              <a:chExt cx="91440" cy="152345"/>
            </a:xfrm>
          </p:grpSpPr>
          <p:cxnSp>
            <p:nvCxnSpPr>
              <p:cNvPr id="173" name="Straight Connector 172">
                <a:extLst>
                  <a:ext uri="{FF2B5EF4-FFF2-40B4-BE49-F238E27FC236}">
                    <a16:creationId xmlns:a16="http://schemas.microsoft.com/office/drawing/2014/main" id="{B518F25B-1CF8-8648-9AEA-971BD81629BE}"/>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Diamond 173">
                <a:extLst>
                  <a:ext uri="{FF2B5EF4-FFF2-40B4-BE49-F238E27FC236}">
                    <a16:creationId xmlns:a16="http://schemas.microsoft.com/office/drawing/2014/main" id="{E1BC2E81-55F7-FD4D-8A72-831E382CC8CB}"/>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sp>
        <p:nvSpPr>
          <p:cNvPr id="177" name="TextBox 176">
            <a:extLst>
              <a:ext uri="{FF2B5EF4-FFF2-40B4-BE49-F238E27FC236}">
                <a16:creationId xmlns:a16="http://schemas.microsoft.com/office/drawing/2014/main" id="{EBF98DC4-D364-B046-A0AA-EC5FD2CDB160}"/>
              </a:ext>
            </a:extLst>
          </p:cNvPr>
          <p:cNvSpPr txBox="1"/>
          <p:nvPr/>
        </p:nvSpPr>
        <p:spPr>
          <a:xfrm>
            <a:off x="3281134" y="1711074"/>
            <a:ext cx="2574133" cy="184666"/>
          </a:xfrm>
          <a:prstGeom prst="rect">
            <a:avLst/>
          </a:prstGeom>
          <a:noFill/>
        </p:spPr>
        <p:txBody>
          <a:bodyPr wrap="square" lIns="0" tIns="0" rIns="0" bIns="0" rtlCol="0">
            <a:sp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Arial"/>
                <a:cs typeface="Arial"/>
                <a:sym typeface="Arial"/>
              </a:rPr>
              <a:t>Knowledge Repository</a:t>
            </a:r>
          </a:p>
        </p:txBody>
      </p:sp>
      <p:grpSp>
        <p:nvGrpSpPr>
          <p:cNvPr id="178" name="Group 177">
            <a:extLst>
              <a:ext uri="{FF2B5EF4-FFF2-40B4-BE49-F238E27FC236}">
                <a16:creationId xmlns:a16="http://schemas.microsoft.com/office/drawing/2014/main" id="{011AF382-277B-DA4F-8823-4508D5D49B41}"/>
              </a:ext>
            </a:extLst>
          </p:cNvPr>
          <p:cNvGrpSpPr>
            <a:grpSpLocks noChangeAspect="1"/>
          </p:cNvGrpSpPr>
          <p:nvPr/>
        </p:nvGrpSpPr>
        <p:grpSpPr>
          <a:xfrm>
            <a:off x="4036295" y="2419379"/>
            <a:ext cx="1036371" cy="355109"/>
            <a:chOff x="2764467" y="921119"/>
            <a:chExt cx="1265677" cy="445495"/>
          </a:xfrm>
        </p:grpSpPr>
        <p:grpSp>
          <p:nvGrpSpPr>
            <p:cNvPr id="179" name="Group 178">
              <a:extLst>
                <a:ext uri="{FF2B5EF4-FFF2-40B4-BE49-F238E27FC236}">
                  <a16:creationId xmlns:a16="http://schemas.microsoft.com/office/drawing/2014/main" id="{2F7BDE97-0259-E649-915B-572FB1A58297}"/>
                </a:ext>
              </a:extLst>
            </p:cNvPr>
            <p:cNvGrpSpPr>
              <a:grpSpLocks noChangeAspect="1"/>
            </p:cNvGrpSpPr>
            <p:nvPr/>
          </p:nvGrpSpPr>
          <p:grpSpPr>
            <a:xfrm>
              <a:off x="2764467" y="921119"/>
              <a:ext cx="1158993" cy="338811"/>
              <a:chOff x="1004423" y="2308924"/>
              <a:chExt cx="7331119" cy="2143125"/>
            </a:xfrm>
          </p:grpSpPr>
          <p:grpSp>
            <p:nvGrpSpPr>
              <p:cNvPr id="193" name="Group 192">
                <a:extLst>
                  <a:ext uri="{FF2B5EF4-FFF2-40B4-BE49-F238E27FC236}">
                    <a16:creationId xmlns:a16="http://schemas.microsoft.com/office/drawing/2014/main" id="{A159CB48-B1BF-A640-B133-F57A07206C82}"/>
                  </a:ext>
                </a:extLst>
              </p:cNvPr>
              <p:cNvGrpSpPr>
                <a:grpSpLocks noChangeAspect="1"/>
              </p:cNvGrpSpPr>
              <p:nvPr/>
            </p:nvGrpSpPr>
            <p:grpSpPr>
              <a:xfrm>
                <a:off x="1004423" y="2308924"/>
                <a:ext cx="1630618" cy="2143125"/>
                <a:chOff x="2523694" y="2330533"/>
                <a:chExt cx="1630618" cy="2143125"/>
              </a:xfrm>
            </p:grpSpPr>
            <p:pic>
              <p:nvPicPr>
                <p:cNvPr id="203" name="Picture 202" descr="Shape&#10;&#10;Description automatically generated">
                  <a:extLst>
                    <a:ext uri="{FF2B5EF4-FFF2-40B4-BE49-F238E27FC236}">
                      <a16:creationId xmlns:a16="http://schemas.microsoft.com/office/drawing/2014/main" id="{5427C0E3-4838-8142-8D36-131E5B019017}"/>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204" name="Picture 203" descr="Icon&#10;&#10;Description automatically generated">
                  <a:extLst>
                    <a:ext uri="{FF2B5EF4-FFF2-40B4-BE49-F238E27FC236}">
                      <a16:creationId xmlns:a16="http://schemas.microsoft.com/office/drawing/2014/main" id="{1A88CEE3-4AD8-9945-A83D-9DFE9D0C05D8}"/>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94" name="Group 193">
                <a:extLst>
                  <a:ext uri="{FF2B5EF4-FFF2-40B4-BE49-F238E27FC236}">
                    <a16:creationId xmlns:a16="http://schemas.microsoft.com/office/drawing/2014/main" id="{09F9E12B-B73F-984A-BECC-6FAD02E5470C}"/>
                  </a:ext>
                </a:extLst>
              </p:cNvPr>
              <p:cNvGrpSpPr>
                <a:grpSpLocks noChangeAspect="1"/>
              </p:cNvGrpSpPr>
              <p:nvPr/>
            </p:nvGrpSpPr>
            <p:grpSpPr>
              <a:xfrm>
                <a:off x="2916882" y="2308924"/>
                <a:ext cx="1621338" cy="2143125"/>
                <a:chOff x="261399" y="2287315"/>
                <a:chExt cx="1621338" cy="2143125"/>
              </a:xfrm>
            </p:grpSpPr>
            <p:pic>
              <p:nvPicPr>
                <p:cNvPr id="201" name="Picture 200" descr="Shape&#10;&#10;Description automatically generated">
                  <a:extLst>
                    <a:ext uri="{FF2B5EF4-FFF2-40B4-BE49-F238E27FC236}">
                      <a16:creationId xmlns:a16="http://schemas.microsoft.com/office/drawing/2014/main" id="{85AC1574-8E05-F849-819C-D95973F2835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202" name="Picture 201" descr="Shape&#10;&#10;Description automatically generated with low confidence">
                  <a:extLst>
                    <a:ext uri="{FF2B5EF4-FFF2-40B4-BE49-F238E27FC236}">
                      <a16:creationId xmlns:a16="http://schemas.microsoft.com/office/drawing/2014/main" id="{D7D2CCFD-6DDB-394C-AF47-3D3438B7EA58}"/>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95" name="Group 194">
                <a:extLst>
                  <a:ext uri="{FF2B5EF4-FFF2-40B4-BE49-F238E27FC236}">
                    <a16:creationId xmlns:a16="http://schemas.microsoft.com/office/drawing/2014/main" id="{2D90C244-DFCC-B24A-A607-9831E60AF9A9}"/>
                  </a:ext>
                </a:extLst>
              </p:cNvPr>
              <p:cNvGrpSpPr>
                <a:grpSpLocks noChangeAspect="1"/>
              </p:cNvGrpSpPr>
              <p:nvPr/>
            </p:nvGrpSpPr>
            <p:grpSpPr>
              <a:xfrm>
                <a:off x="4820061" y="2308924"/>
                <a:ext cx="1621837" cy="2143125"/>
                <a:chOff x="4831644" y="2330533"/>
                <a:chExt cx="1621837" cy="2143125"/>
              </a:xfrm>
            </p:grpSpPr>
            <p:pic>
              <p:nvPicPr>
                <p:cNvPr id="199" name="Picture 198" descr="Shape&#10;&#10;Description automatically generated">
                  <a:extLst>
                    <a:ext uri="{FF2B5EF4-FFF2-40B4-BE49-F238E27FC236}">
                      <a16:creationId xmlns:a16="http://schemas.microsoft.com/office/drawing/2014/main" id="{DD767CD5-34B0-FD40-B9AC-FCADED9F5E35}"/>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200" name="Picture 199" descr="Icon&#10;&#10;Description automatically generated">
                  <a:extLst>
                    <a:ext uri="{FF2B5EF4-FFF2-40B4-BE49-F238E27FC236}">
                      <a16:creationId xmlns:a16="http://schemas.microsoft.com/office/drawing/2014/main" id="{4371AF9B-9E80-504C-A925-FC115F16E78D}"/>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96" name="Group 195">
                <a:extLst>
                  <a:ext uri="{FF2B5EF4-FFF2-40B4-BE49-F238E27FC236}">
                    <a16:creationId xmlns:a16="http://schemas.microsoft.com/office/drawing/2014/main" id="{34B48A81-9940-BA4C-B3F8-D5DBF8B923DF}"/>
                  </a:ext>
                </a:extLst>
              </p:cNvPr>
              <p:cNvGrpSpPr>
                <a:grpSpLocks noChangeAspect="1"/>
              </p:cNvGrpSpPr>
              <p:nvPr/>
            </p:nvGrpSpPr>
            <p:grpSpPr>
              <a:xfrm>
                <a:off x="6723739" y="2308924"/>
                <a:ext cx="1611803" cy="2143125"/>
                <a:chOff x="7101965" y="2330533"/>
                <a:chExt cx="1611803" cy="2143125"/>
              </a:xfrm>
            </p:grpSpPr>
            <p:pic>
              <p:nvPicPr>
                <p:cNvPr id="197" name="Picture 196" descr="Shape&#10;&#10;Description automatically generated">
                  <a:extLst>
                    <a:ext uri="{FF2B5EF4-FFF2-40B4-BE49-F238E27FC236}">
                      <a16:creationId xmlns:a16="http://schemas.microsoft.com/office/drawing/2014/main" id="{012811E0-EC16-CB4B-9015-87EC83FB1BE0}"/>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98" name="Picture 197" descr="Icon&#10;&#10;Description automatically generated">
                  <a:extLst>
                    <a:ext uri="{FF2B5EF4-FFF2-40B4-BE49-F238E27FC236}">
                      <a16:creationId xmlns:a16="http://schemas.microsoft.com/office/drawing/2014/main" id="{351D46E0-B8B9-2849-B30F-F55C188512FE}"/>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grpSp>
          <p:nvGrpSpPr>
            <p:cNvPr id="180" name="Group 179">
              <a:extLst>
                <a:ext uri="{FF2B5EF4-FFF2-40B4-BE49-F238E27FC236}">
                  <a16:creationId xmlns:a16="http://schemas.microsoft.com/office/drawing/2014/main" id="{352B3287-9C35-4242-A387-3B9021393A62}"/>
                </a:ext>
              </a:extLst>
            </p:cNvPr>
            <p:cNvGrpSpPr>
              <a:grpSpLocks noChangeAspect="1"/>
            </p:cNvGrpSpPr>
            <p:nvPr/>
          </p:nvGrpSpPr>
          <p:grpSpPr>
            <a:xfrm>
              <a:off x="2871151" y="1027803"/>
              <a:ext cx="1158993" cy="338811"/>
              <a:chOff x="1004423" y="2308924"/>
              <a:chExt cx="7331119" cy="2143125"/>
            </a:xfrm>
          </p:grpSpPr>
          <p:grpSp>
            <p:nvGrpSpPr>
              <p:cNvPr id="181" name="Group 180">
                <a:extLst>
                  <a:ext uri="{FF2B5EF4-FFF2-40B4-BE49-F238E27FC236}">
                    <a16:creationId xmlns:a16="http://schemas.microsoft.com/office/drawing/2014/main" id="{F958DF56-02D6-4145-B0A8-5D7BA368B68E}"/>
                  </a:ext>
                </a:extLst>
              </p:cNvPr>
              <p:cNvGrpSpPr>
                <a:grpSpLocks noChangeAspect="1"/>
              </p:cNvGrpSpPr>
              <p:nvPr/>
            </p:nvGrpSpPr>
            <p:grpSpPr>
              <a:xfrm>
                <a:off x="1004423" y="2308924"/>
                <a:ext cx="1630618" cy="2143125"/>
                <a:chOff x="2523694" y="2330533"/>
                <a:chExt cx="1630618" cy="2143125"/>
              </a:xfrm>
            </p:grpSpPr>
            <p:pic>
              <p:nvPicPr>
                <p:cNvPr id="191" name="Picture 190" descr="Shape&#10;&#10;Description automatically generated">
                  <a:extLst>
                    <a:ext uri="{FF2B5EF4-FFF2-40B4-BE49-F238E27FC236}">
                      <a16:creationId xmlns:a16="http://schemas.microsoft.com/office/drawing/2014/main" id="{6863E499-CEC7-A44C-A0FC-0734F10C1831}"/>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192" name="Picture 191" descr="Icon&#10;&#10;Description automatically generated">
                  <a:extLst>
                    <a:ext uri="{FF2B5EF4-FFF2-40B4-BE49-F238E27FC236}">
                      <a16:creationId xmlns:a16="http://schemas.microsoft.com/office/drawing/2014/main" id="{3620E590-F969-1247-815C-34FEBB530737}"/>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82" name="Group 181">
                <a:extLst>
                  <a:ext uri="{FF2B5EF4-FFF2-40B4-BE49-F238E27FC236}">
                    <a16:creationId xmlns:a16="http://schemas.microsoft.com/office/drawing/2014/main" id="{E05A4809-D548-AE48-B131-ACFF23616EDE}"/>
                  </a:ext>
                </a:extLst>
              </p:cNvPr>
              <p:cNvGrpSpPr>
                <a:grpSpLocks noChangeAspect="1"/>
              </p:cNvGrpSpPr>
              <p:nvPr/>
            </p:nvGrpSpPr>
            <p:grpSpPr>
              <a:xfrm>
                <a:off x="2916882" y="2308924"/>
                <a:ext cx="1621338" cy="2143125"/>
                <a:chOff x="261399" y="2287315"/>
                <a:chExt cx="1621338" cy="2143125"/>
              </a:xfrm>
            </p:grpSpPr>
            <p:pic>
              <p:nvPicPr>
                <p:cNvPr id="189" name="Picture 188" descr="Shape&#10;&#10;Description automatically generated">
                  <a:extLst>
                    <a:ext uri="{FF2B5EF4-FFF2-40B4-BE49-F238E27FC236}">
                      <a16:creationId xmlns:a16="http://schemas.microsoft.com/office/drawing/2014/main" id="{D084E16B-8BD7-9C41-999A-E7E212BD240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190" name="Picture 189" descr="Shape&#10;&#10;Description automatically generated with low confidence">
                  <a:extLst>
                    <a:ext uri="{FF2B5EF4-FFF2-40B4-BE49-F238E27FC236}">
                      <a16:creationId xmlns:a16="http://schemas.microsoft.com/office/drawing/2014/main" id="{6F2F0D66-8AEB-0043-AC9A-21D32D55D104}"/>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83" name="Group 182">
                <a:extLst>
                  <a:ext uri="{FF2B5EF4-FFF2-40B4-BE49-F238E27FC236}">
                    <a16:creationId xmlns:a16="http://schemas.microsoft.com/office/drawing/2014/main" id="{BD01836C-54FD-C640-A1D9-33FC0B654636}"/>
                  </a:ext>
                </a:extLst>
              </p:cNvPr>
              <p:cNvGrpSpPr>
                <a:grpSpLocks noChangeAspect="1"/>
              </p:cNvGrpSpPr>
              <p:nvPr/>
            </p:nvGrpSpPr>
            <p:grpSpPr>
              <a:xfrm>
                <a:off x="4820061" y="2308924"/>
                <a:ext cx="1621837" cy="2143125"/>
                <a:chOff x="4831644" y="2330533"/>
                <a:chExt cx="1621837" cy="2143125"/>
              </a:xfrm>
            </p:grpSpPr>
            <p:pic>
              <p:nvPicPr>
                <p:cNvPr id="187" name="Picture 186" descr="Shape&#10;&#10;Description automatically generated">
                  <a:extLst>
                    <a:ext uri="{FF2B5EF4-FFF2-40B4-BE49-F238E27FC236}">
                      <a16:creationId xmlns:a16="http://schemas.microsoft.com/office/drawing/2014/main" id="{EF0CF1FE-C5E9-C24E-8EF2-C171152BC3C7}"/>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188" name="Picture 187" descr="Icon&#10;&#10;Description automatically generated">
                  <a:extLst>
                    <a:ext uri="{FF2B5EF4-FFF2-40B4-BE49-F238E27FC236}">
                      <a16:creationId xmlns:a16="http://schemas.microsoft.com/office/drawing/2014/main" id="{FAC91BB1-D741-D242-BB7F-BBA4042CA65D}"/>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84" name="Group 183">
                <a:extLst>
                  <a:ext uri="{FF2B5EF4-FFF2-40B4-BE49-F238E27FC236}">
                    <a16:creationId xmlns:a16="http://schemas.microsoft.com/office/drawing/2014/main" id="{ECD77245-B43A-C94A-8B80-B15AD5FB7874}"/>
                  </a:ext>
                </a:extLst>
              </p:cNvPr>
              <p:cNvGrpSpPr>
                <a:grpSpLocks noChangeAspect="1"/>
              </p:cNvGrpSpPr>
              <p:nvPr/>
            </p:nvGrpSpPr>
            <p:grpSpPr>
              <a:xfrm>
                <a:off x="6723739" y="2308924"/>
                <a:ext cx="1611803" cy="2143125"/>
                <a:chOff x="7101965" y="2330533"/>
                <a:chExt cx="1611803" cy="2143125"/>
              </a:xfrm>
            </p:grpSpPr>
            <p:pic>
              <p:nvPicPr>
                <p:cNvPr id="185" name="Picture 184" descr="Shape&#10;&#10;Description automatically generated">
                  <a:extLst>
                    <a:ext uri="{FF2B5EF4-FFF2-40B4-BE49-F238E27FC236}">
                      <a16:creationId xmlns:a16="http://schemas.microsoft.com/office/drawing/2014/main" id="{4479AABA-EAA4-EA42-8FF1-4CD10BE3568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86" name="Picture 185" descr="Icon&#10;&#10;Description automatically generated">
                  <a:extLst>
                    <a:ext uri="{FF2B5EF4-FFF2-40B4-BE49-F238E27FC236}">
                      <a16:creationId xmlns:a16="http://schemas.microsoft.com/office/drawing/2014/main" id="{B4937F2C-2951-DC45-8ADA-B799DA346775}"/>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grpSp>
      <p:grpSp>
        <p:nvGrpSpPr>
          <p:cNvPr id="205" name="Group 204">
            <a:extLst>
              <a:ext uri="{FF2B5EF4-FFF2-40B4-BE49-F238E27FC236}">
                <a16:creationId xmlns:a16="http://schemas.microsoft.com/office/drawing/2014/main" id="{A216FF17-A2D2-9741-BC8E-E265C1E42567}"/>
              </a:ext>
            </a:extLst>
          </p:cNvPr>
          <p:cNvGrpSpPr>
            <a:grpSpLocks noChangeAspect="1"/>
          </p:cNvGrpSpPr>
          <p:nvPr/>
        </p:nvGrpSpPr>
        <p:grpSpPr>
          <a:xfrm>
            <a:off x="2696326" y="1983235"/>
            <a:ext cx="412090" cy="548640"/>
            <a:chOff x="5010284" y="505959"/>
            <a:chExt cx="533480" cy="736620"/>
          </a:xfrm>
        </p:grpSpPr>
        <p:grpSp>
          <p:nvGrpSpPr>
            <p:cNvPr id="206" name="Group 205">
              <a:extLst>
                <a:ext uri="{FF2B5EF4-FFF2-40B4-BE49-F238E27FC236}">
                  <a16:creationId xmlns:a16="http://schemas.microsoft.com/office/drawing/2014/main" id="{AAD397AE-2666-A840-B795-CDCFCDCCAAAD}"/>
                </a:ext>
              </a:extLst>
            </p:cNvPr>
            <p:cNvGrpSpPr>
              <a:grpSpLocks noChangeAspect="1"/>
            </p:cNvGrpSpPr>
            <p:nvPr/>
          </p:nvGrpSpPr>
          <p:grpSpPr>
            <a:xfrm>
              <a:off x="5010284" y="505959"/>
              <a:ext cx="256321" cy="338811"/>
              <a:chOff x="261399" y="2287315"/>
              <a:chExt cx="1621338" cy="2143125"/>
            </a:xfrm>
          </p:grpSpPr>
          <p:pic>
            <p:nvPicPr>
              <p:cNvPr id="216" name="Picture 215" descr="Shape&#10;&#10;Description automatically generated">
                <a:extLst>
                  <a:ext uri="{FF2B5EF4-FFF2-40B4-BE49-F238E27FC236}">
                    <a16:creationId xmlns:a16="http://schemas.microsoft.com/office/drawing/2014/main" id="{3B765930-9693-254A-B635-470E6A0502D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217" name="Picture 216" descr="Shape&#10;&#10;Description automatically generated with low confidence">
                <a:extLst>
                  <a:ext uri="{FF2B5EF4-FFF2-40B4-BE49-F238E27FC236}">
                    <a16:creationId xmlns:a16="http://schemas.microsoft.com/office/drawing/2014/main" id="{B5E8FEF3-6EDA-504A-9E5C-B0AB571E071A}"/>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207" name="Group 206">
              <a:extLst>
                <a:ext uri="{FF2B5EF4-FFF2-40B4-BE49-F238E27FC236}">
                  <a16:creationId xmlns:a16="http://schemas.microsoft.com/office/drawing/2014/main" id="{50C69EA7-A3BF-8D47-9E9A-9408CBE09302}"/>
                </a:ext>
              </a:extLst>
            </p:cNvPr>
            <p:cNvGrpSpPr>
              <a:grpSpLocks noChangeAspect="1"/>
            </p:cNvGrpSpPr>
            <p:nvPr/>
          </p:nvGrpSpPr>
          <p:grpSpPr>
            <a:xfrm>
              <a:off x="5102657" y="638562"/>
              <a:ext cx="256400" cy="338811"/>
              <a:chOff x="4831644" y="2330533"/>
              <a:chExt cx="1621837" cy="2143125"/>
            </a:xfrm>
          </p:grpSpPr>
          <p:pic>
            <p:nvPicPr>
              <p:cNvPr id="214" name="Picture 213" descr="Shape&#10;&#10;Description automatically generated">
                <a:extLst>
                  <a:ext uri="{FF2B5EF4-FFF2-40B4-BE49-F238E27FC236}">
                    <a16:creationId xmlns:a16="http://schemas.microsoft.com/office/drawing/2014/main" id="{8A20CD8B-0CDF-974D-97C6-5F7EFB670F19}"/>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215" name="Picture 214" descr="Icon&#10;&#10;Description automatically generated">
                <a:extLst>
                  <a:ext uri="{FF2B5EF4-FFF2-40B4-BE49-F238E27FC236}">
                    <a16:creationId xmlns:a16="http://schemas.microsoft.com/office/drawing/2014/main" id="{1E2A40A2-9F22-E642-BF25-4FBAEDBB6D82}"/>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208" name="Group 207">
              <a:extLst>
                <a:ext uri="{FF2B5EF4-FFF2-40B4-BE49-F238E27FC236}">
                  <a16:creationId xmlns:a16="http://schemas.microsoft.com/office/drawing/2014/main" id="{646809C2-FACE-D94D-B251-C0FE128D1F2C}"/>
                </a:ext>
              </a:extLst>
            </p:cNvPr>
            <p:cNvGrpSpPr>
              <a:grpSpLocks noChangeAspect="1"/>
            </p:cNvGrpSpPr>
            <p:nvPr/>
          </p:nvGrpSpPr>
          <p:grpSpPr>
            <a:xfrm>
              <a:off x="5195109" y="771165"/>
              <a:ext cx="254814" cy="338811"/>
              <a:chOff x="7101965" y="2330533"/>
              <a:chExt cx="1611803" cy="2143125"/>
            </a:xfrm>
          </p:grpSpPr>
          <p:pic>
            <p:nvPicPr>
              <p:cNvPr id="212" name="Picture 211" descr="Shape&#10;&#10;Description automatically generated">
                <a:extLst>
                  <a:ext uri="{FF2B5EF4-FFF2-40B4-BE49-F238E27FC236}">
                    <a16:creationId xmlns:a16="http://schemas.microsoft.com/office/drawing/2014/main" id="{C1820A90-71A8-704D-BC39-218DAC7D991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213" name="Picture 212" descr="Icon&#10;&#10;Description automatically generated">
                <a:extLst>
                  <a:ext uri="{FF2B5EF4-FFF2-40B4-BE49-F238E27FC236}">
                    <a16:creationId xmlns:a16="http://schemas.microsoft.com/office/drawing/2014/main" id="{DE04EF7F-7F93-444C-81BD-9513FE62D362}"/>
                  </a:ext>
                </a:extLst>
              </p:cNvPr>
              <p:cNvPicPr>
                <a:picLocks noChangeAspect="1"/>
              </p:cNvPicPr>
              <p:nvPr/>
            </p:nvPicPr>
            <p:blipFill rotWithShape="1">
              <a:blip r:embed="rId8"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nvGrpSpPr>
            <p:cNvPr id="209" name="Group 208">
              <a:extLst>
                <a:ext uri="{FF2B5EF4-FFF2-40B4-BE49-F238E27FC236}">
                  <a16:creationId xmlns:a16="http://schemas.microsoft.com/office/drawing/2014/main" id="{A759067C-6E1A-D241-B943-986258FBC7FE}"/>
                </a:ext>
              </a:extLst>
            </p:cNvPr>
            <p:cNvGrpSpPr>
              <a:grpSpLocks noChangeAspect="1"/>
            </p:cNvGrpSpPr>
            <p:nvPr/>
          </p:nvGrpSpPr>
          <p:grpSpPr>
            <a:xfrm>
              <a:off x="5285976" y="903768"/>
              <a:ext cx="257788" cy="338811"/>
              <a:chOff x="2523694" y="2330533"/>
              <a:chExt cx="1630618" cy="2143125"/>
            </a:xfrm>
          </p:grpSpPr>
          <p:pic>
            <p:nvPicPr>
              <p:cNvPr id="210" name="Picture 209" descr="Shape&#10;&#10;Description automatically generated">
                <a:extLst>
                  <a:ext uri="{FF2B5EF4-FFF2-40B4-BE49-F238E27FC236}">
                    <a16:creationId xmlns:a16="http://schemas.microsoft.com/office/drawing/2014/main" id="{07F831D8-A928-0046-B4A2-698C1E231369}"/>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211" name="Picture 210" descr="Icon&#10;&#10;Description automatically generated">
                <a:extLst>
                  <a:ext uri="{FF2B5EF4-FFF2-40B4-BE49-F238E27FC236}">
                    <a16:creationId xmlns:a16="http://schemas.microsoft.com/office/drawing/2014/main" id="{404D9F50-2AA4-BD40-B609-C1BF33CB541B}"/>
                  </a:ext>
                </a:extLst>
              </p:cNvPr>
              <p:cNvPicPr>
                <a:picLocks noChangeAspect="1"/>
              </p:cNvPicPr>
              <p:nvPr/>
            </p:nvPicPr>
            <p:blipFill rotWithShape="1">
              <a:blip r:embed="rId9"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grpSp>
        <p:nvGrpSpPr>
          <p:cNvPr id="218" name="Group 217">
            <a:extLst>
              <a:ext uri="{FF2B5EF4-FFF2-40B4-BE49-F238E27FC236}">
                <a16:creationId xmlns:a16="http://schemas.microsoft.com/office/drawing/2014/main" id="{68A4C68C-814C-A340-A4BC-FEF76A01F3F7}"/>
              </a:ext>
            </a:extLst>
          </p:cNvPr>
          <p:cNvGrpSpPr/>
          <p:nvPr/>
        </p:nvGrpSpPr>
        <p:grpSpPr>
          <a:xfrm>
            <a:off x="2605415" y="4062914"/>
            <a:ext cx="2864779" cy="157691"/>
            <a:chOff x="3471698" y="4052324"/>
            <a:chExt cx="3405928" cy="256781"/>
          </a:xfrm>
        </p:grpSpPr>
        <p:grpSp>
          <p:nvGrpSpPr>
            <p:cNvPr id="219" name="Group 218">
              <a:extLst>
                <a:ext uri="{FF2B5EF4-FFF2-40B4-BE49-F238E27FC236}">
                  <a16:creationId xmlns:a16="http://schemas.microsoft.com/office/drawing/2014/main" id="{09B69616-276E-144D-8C8A-2534CE9D6027}"/>
                </a:ext>
              </a:extLst>
            </p:cNvPr>
            <p:cNvGrpSpPr/>
            <p:nvPr/>
          </p:nvGrpSpPr>
          <p:grpSpPr>
            <a:xfrm>
              <a:off x="3471698" y="4052866"/>
              <a:ext cx="769034" cy="256239"/>
              <a:chOff x="3471698" y="4052866"/>
              <a:chExt cx="769034" cy="256239"/>
            </a:xfrm>
          </p:grpSpPr>
          <p:grpSp>
            <p:nvGrpSpPr>
              <p:cNvPr id="221" name="Group 220">
                <a:extLst>
                  <a:ext uri="{FF2B5EF4-FFF2-40B4-BE49-F238E27FC236}">
                    <a16:creationId xmlns:a16="http://schemas.microsoft.com/office/drawing/2014/main" id="{9132F1E0-59E5-AA43-B81B-80C7AF87DEEC}"/>
                  </a:ext>
                </a:extLst>
              </p:cNvPr>
              <p:cNvGrpSpPr/>
              <p:nvPr/>
            </p:nvGrpSpPr>
            <p:grpSpPr>
              <a:xfrm rot="16200000">
                <a:off x="3424003" y="4100586"/>
                <a:ext cx="256214" cy="160823"/>
                <a:chOff x="1105280" y="2955021"/>
                <a:chExt cx="256214" cy="160823"/>
              </a:xfrm>
            </p:grpSpPr>
            <p:grpSp>
              <p:nvGrpSpPr>
                <p:cNvPr id="231" name="Group 230">
                  <a:extLst>
                    <a:ext uri="{FF2B5EF4-FFF2-40B4-BE49-F238E27FC236}">
                      <a16:creationId xmlns:a16="http://schemas.microsoft.com/office/drawing/2014/main" id="{5AD1CA9D-FB4A-8648-98B1-D7C658C15EEE}"/>
                    </a:ext>
                  </a:extLst>
                </p:cNvPr>
                <p:cNvGrpSpPr/>
                <p:nvPr/>
              </p:nvGrpSpPr>
              <p:grpSpPr>
                <a:xfrm>
                  <a:off x="1105280" y="2955021"/>
                  <a:ext cx="91440" cy="157017"/>
                  <a:chOff x="1105280" y="2955021"/>
                  <a:chExt cx="91440" cy="157017"/>
                </a:xfrm>
              </p:grpSpPr>
              <p:cxnSp>
                <p:nvCxnSpPr>
                  <p:cNvPr id="235" name="Straight Connector 234">
                    <a:extLst>
                      <a:ext uri="{FF2B5EF4-FFF2-40B4-BE49-F238E27FC236}">
                        <a16:creationId xmlns:a16="http://schemas.microsoft.com/office/drawing/2014/main" id="{37DA9713-9C2F-1D4A-A13E-86327CA14BAB}"/>
                      </a:ext>
                    </a:extLst>
                  </p:cNvPr>
                  <p:cNvCxnSpPr>
                    <a:cxnSpLocks/>
                  </p:cNvCxnSpPr>
                  <p:nvPr/>
                </p:nvCxnSpPr>
                <p:spPr>
                  <a:xfrm>
                    <a:off x="1151015" y="2955021"/>
                    <a:ext cx="0" cy="7149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Partial Circle 447">
                    <a:extLst>
                      <a:ext uri="{FF2B5EF4-FFF2-40B4-BE49-F238E27FC236}">
                        <a16:creationId xmlns:a16="http://schemas.microsoft.com/office/drawing/2014/main" id="{10E73424-8A42-C34D-8DA6-F943046662D4}"/>
                      </a:ext>
                    </a:extLst>
                  </p:cNvPr>
                  <p:cNvSpPr>
                    <a:spLocks noChangeAspect="1"/>
                  </p:cNvSpPr>
                  <p:nvPr/>
                </p:nvSpPr>
                <p:spPr>
                  <a:xfrm rot="8100000">
                    <a:off x="1105280" y="3020598"/>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32" name="Group 231">
                  <a:extLst>
                    <a:ext uri="{FF2B5EF4-FFF2-40B4-BE49-F238E27FC236}">
                      <a16:creationId xmlns:a16="http://schemas.microsoft.com/office/drawing/2014/main" id="{B911279B-98DD-6140-81E1-912AB5953D51}"/>
                    </a:ext>
                  </a:extLst>
                </p:cNvPr>
                <p:cNvGrpSpPr/>
                <p:nvPr/>
              </p:nvGrpSpPr>
              <p:grpSpPr>
                <a:xfrm>
                  <a:off x="1270054" y="2963456"/>
                  <a:ext cx="91440" cy="152388"/>
                  <a:chOff x="1270054" y="2963456"/>
                  <a:chExt cx="91440" cy="152388"/>
                </a:xfrm>
              </p:grpSpPr>
              <p:cxnSp>
                <p:nvCxnSpPr>
                  <p:cNvPr id="233" name="Straight Connector 232">
                    <a:extLst>
                      <a:ext uri="{FF2B5EF4-FFF2-40B4-BE49-F238E27FC236}">
                        <a16:creationId xmlns:a16="http://schemas.microsoft.com/office/drawing/2014/main" id="{819F7D84-4D25-3148-900D-CD05128FB02E}"/>
                      </a:ext>
                    </a:extLst>
                  </p:cNvPr>
                  <p:cNvCxnSpPr>
                    <a:cxnSpLocks/>
                  </p:cNvCxnSpPr>
                  <p:nvPr/>
                </p:nvCxnSpPr>
                <p:spPr>
                  <a:xfrm>
                    <a:off x="1315778" y="2963456"/>
                    <a:ext cx="0" cy="715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4" name="Diamond 233">
                    <a:extLst>
                      <a:ext uri="{FF2B5EF4-FFF2-40B4-BE49-F238E27FC236}">
                        <a16:creationId xmlns:a16="http://schemas.microsoft.com/office/drawing/2014/main" id="{1681B255-8BD4-924C-8DB1-7D2DF6F461BA}"/>
                      </a:ext>
                    </a:extLst>
                  </p:cNvPr>
                  <p:cNvSpPr>
                    <a:spLocks noChangeAspect="1"/>
                  </p:cNvSpPr>
                  <p:nvPr/>
                </p:nvSpPr>
                <p:spPr>
                  <a:xfrm rot="10800000">
                    <a:off x="1270054" y="3024405"/>
                    <a:ext cx="91440" cy="91439"/>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222" name="Group 221">
                <a:extLst>
                  <a:ext uri="{FF2B5EF4-FFF2-40B4-BE49-F238E27FC236}">
                    <a16:creationId xmlns:a16="http://schemas.microsoft.com/office/drawing/2014/main" id="{DA0BFAC8-1A99-C24A-8A6B-F29F8C3368F3}"/>
                  </a:ext>
                </a:extLst>
              </p:cNvPr>
              <p:cNvGrpSpPr/>
              <p:nvPr/>
            </p:nvGrpSpPr>
            <p:grpSpPr>
              <a:xfrm rot="5400000">
                <a:off x="4032219" y="4100581"/>
                <a:ext cx="256228" cy="160798"/>
                <a:chOff x="1141473" y="3177767"/>
                <a:chExt cx="256228" cy="160798"/>
              </a:xfrm>
            </p:grpSpPr>
            <p:grpSp>
              <p:nvGrpSpPr>
                <p:cNvPr id="225" name="Group 224">
                  <a:extLst>
                    <a:ext uri="{FF2B5EF4-FFF2-40B4-BE49-F238E27FC236}">
                      <a16:creationId xmlns:a16="http://schemas.microsoft.com/office/drawing/2014/main" id="{93CD489D-65F1-8043-9116-0E259B2CF61F}"/>
                    </a:ext>
                  </a:extLst>
                </p:cNvPr>
                <p:cNvGrpSpPr/>
                <p:nvPr/>
              </p:nvGrpSpPr>
              <p:grpSpPr>
                <a:xfrm>
                  <a:off x="1141473" y="3177767"/>
                  <a:ext cx="91440" cy="157008"/>
                  <a:chOff x="1141473" y="3177767"/>
                  <a:chExt cx="91440" cy="157008"/>
                </a:xfrm>
              </p:grpSpPr>
              <p:cxnSp>
                <p:nvCxnSpPr>
                  <p:cNvPr id="229" name="Straight Connector 228">
                    <a:extLst>
                      <a:ext uri="{FF2B5EF4-FFF2-40B4-BE49-F238E27FC236}">
                        <a16:creationId xmlns:a16="http://schemas.microsoft.com/office/drawing/2014/main" id="{C27620C1-9647-AB44-80F5-6BF1F9307D18}"/>
                      </a:ext>
                    </a:extLst>
                  </p:cNvPr>
                  <p:cNvCxnSpPr>
                    <a:cxnSpLocks/>
                  </p:cNvCxnSpPr>
                  <p:nvPr/>
                </p:nvCxnSpPr>
                <p:spPr>
                  <a:xfrm>
                    <a:off x="1187203" y="3177767"/>
                    <a:ext cx="0" cy="71497"/>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0" name="Partial Circle 454">
                    <a:extLst>
                      <a:ext uri="{FF2B5EF4-FFF2-40B4-BE49-F238E27FC236}">
                        <a16:creationId xmlns:a16="http://schemas.microsoft.com/office/drawing/2014/main" id="{A0F5DF34-6633-CA47-9325-BFD0AACDD001}"/>
                      </a:ext>
                    </a:extLst>
                  </p:cNvPr>
                  <p:cNvSpPr>
                    <a:spLocks noChangeAspect="1"/>
                  </p:cNvSpPr>
                  <p:nvPr/>
                </p:nvSpPr>
                <p:spPr>
                  <a:xfrm rot="8100000">
                    <a:off x="1141473" y="3243337"/>
                    <a:ext cx="91440" cy="91438"/>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26" name="Group 225">
                  <a:extLst>
                    <a:ext uri="{FF2B5EF4-FFF2-40B4-BE49-F238E27FC236}">
                      <a16:creationId xmlns:a16="http://schemas.microsoft.com/office/drawing/2014/main" id="{5EDCA367-38EF-0D4B-914B-E5DAE28D5D5D}"/>
                    </a:ext>
                  </a:extLst>
                </p:cNvPr>
                <p:cNvGrpSpPr/>
                <p:nvPr/>
              </p:nvGrpSpPr>
              <p:grpSpPr>
                <a:xfrm>
                  <a:off x="1306261" y="3186220"/>
                  <a:ext cx="91440" cy="152345"/>
                  <a:chOff x="1306261" y="3186220"/>
                  <a:chExt cx="91440" cy="152345"/>
                </a:xfrm>
              </p:grpSpPr>
              <p:cxnSp>
                <p:nvCxnSpPr>
                  <p:cNvPr id="227" name="Straight Connector 226">
                    <a:extLst>
                      <a:ext uri="{FF2B5EF4-FFF2-40B4-BE49-F238E27FC236}">
                        <a16:creationId xmlns:a16="http://schemas.microsoft.com/office/drawing/2014/main" id="{BBAC9C1D-BF2C-0347-8407-0B9E52642256}"/>
                      </a:ext>
                    </a:extLst>
                  </p:cNvPr>
                  <p:cNvCxnSpPr>
                    <a:cxnSpLocks/>
                  </p:cNvCxnSpPr>
                  <p:nvPr/>
                </p:nvCxnSpPr>
                <p:spPr>
                  <a:xfrm>
                    <a:off x="1351977" y="3186220"/>
                    <a:ext cx="0" cy="7149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8" name="Diamond 227">
                    <a:extLst>
                      <a:ext uri="{FF2B5EF4-FFF2-40B4-BE49-F238E27FC236}">
                        <a16:creationId xmlns:a16="http://schemas.microsoft.com/office/drawing/2014/main" id="{8A6BF065-B150-7049-9B39-30D1FE499E42}"/>
                      </a:ext>
                    </a:extLst>
                  </p:cNvPr>
                  <p:cNvSpPr>
                    <a:spLocks noChangeAspect="1"/>
                  </p:cNvSpPr>
                  <p:nvPr/>
                </p:nvSpPr>
                <p:spPr>
                  <a:xfrm rot="10800000">
                    <a:off x="1306261" y="3247126"/>
                    <a:ext cx="91440" cy="91439"/>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cxnSp>
            <p:nvCxnSpPr>
              <p:cNvPr id="223" name="Shape 84">
                <a:extLst>
                  <a:ext uri="{FF2B5EF4-FFF2-40B4-BE49-F238E27FC236}">
                    <a16:creationId xmlns:a16="http://schemas.microsoft.com/office/drawing/2014/main" id="{69A95861-B401-9B44-9F1E-FF9055282973}"/>
                  </a:ext>
                </a:extLst>
              </p:cNvPr>
              <p:cNvCxnSpPr>
                <a:cxnSpLocks/>
              </p:cNvCxnSpPr>
              <p:nvPr/>
            </p:nvCxnSpPr>
            <p:spPr>
              <a:xfrm>
                <a:off x="3656534" y="4095537"/>
                <a:ext cx="434851" cy="0"/>
              </a:xfrm>
              <a:prstGeom prst="straightConnector1">
                <a:avLst/>
              </a:prstGeom>
              <a:noFill/>
              <a:ln w="19050" cap="flat" cmpd="sng">
                <a:solidFill>
                  <a:schemeClr val="accent2"/>
                </a:solidFill>
                <a:prstDash val="sysDash"/>
                <a:round/>
                <a:headEnd type="none" w="lg" len="lg"/>
                <a:tailEnd type="none" w="lg" len="lg"/>
              </a:ln>
            </p:spPr>
          </p:cxnSp>
          <p:cxnSp>
            <p:nvCxnSpPr>
              <p:cNvPr id="224" name="Shape 84">
                <a:extLst>
                  <a:ext uri="{FF2B5EF4-FFF2-40B4-BE49-F238E27FC236}">
                    <a16:creationId xmlns:a16="http://schemas.microsoft.com/office/drawing/2014/main" id="{39948E47-A37B-BB40-B0F7-41538E86BC19}"/>
                  </a:ext>
                </a:extLst>
              </p:cNvPr>
              <p:cNvCxnSpPr>
                <a:cxnSpLocks/>
              </p:cNvCxnSpPr>
              <p:nvPr/>
            </p:nvCxnSpPr>
            <p:spPr>
              <a:xfrm>
                <a:off x="3625711" y="4263331"/>
                <a:ext cx="434851" cy="0"/>
              </a:xfrm>
              <a:prstGeom prst="straightConnector1">
                <a:avLst/>
              </a:prstGeom>
              <a:noFill/>
              <a:ln w="19050" cap="flat" cmpd="sng">
                <a:solidFill>
                  <a:schemeClr val="accent2"/>
                </a:solidFill>
                <a:prstDash val="sysDash"/>
                <a:round/>
                <a:headEnd type="none" w="lg" len="lg"/>
                <a:tailEnd type="none" w="lg" len="lg"/>
              </a:ln>
            </p:spPr>
          </p:cxnSp>
        </p:grpSp>
        <p:sp>
          <p:nvSpPr>
            <p:cNvPr id="220" name="TextBox 219">
              <a:extLst>
                <a:ext uri="{FF2B5EF4-FFF2-40B4-BE49-F238E27FC236}">
                  <a16:creationId xmlns:a16="http://schemas.microsoft.com/office/drawing/2014/main" id="{276BC542-B176-A545-8191-7FD908DC4861}"/>
                </a:ext>
              </a:extLst>
            </p:cNvPr>
            <p:cNvSpPr txBox="1"/>
            <p:nvPr/>
          </p:nvSpPr>
          <p:spPr>
            <a:xfrm>
              <a:off x="4275058" y="4052324"/>
              <a:ext cx="2602568" cy="225529"/>
            </a:xfrm>
            <a:prstGeom prst="rect">
              <a:avLst/>
            </a:prstGeom>
            <a:noFill/>
          </p:spPr>
          <p:txBody>
            <a:bodyPr wrap="non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Open APIs - standards-based/ supported</a:t>
              </a:r>
            </a:p>
          </p:txBody>
        </p:sp>
      </p:grpSp>
      <p:grpSp>
        <p:nvGrpSpPr>
          <p:cNvPr id="237" name="Group 236">
            <a:extLst>
              <a:ext uri="{FF2B5EF4-FFF2-40B4-BE49-F238E27FC236}">
                <a16:creationId xmlns:a16="http://schemas.microsoft.com/office/drawing/2014/main" id="{044FA553-30CF-214F-BF3D-46D57CC862A5}"/>
              </a:ext>
            </a:extLst>
          </p:cNvPr>
          <p:cNvGrpSpPr>
            <a:grpSpLocks noChangeAspect="1"/>
          </p:cNvGrpSpPr>
          <p:nvPr/>
        </p:nvGrpSpPr>
        <p:grpSpPr>
          <a:xfrm>
            <a:off x="2629421" y="4285720"/>
            <a:ext cx="3734624" cy="281842"/>
            <a:chOff x="3164294" y="3929210"/>
            <a:chExt cx="4347055" cy="338855"/>
          </a:xfrm>
        </p:grpSpPr>
        <p:grpSp>
          <p:nvGrpSpPr>
            <p:cNvPr id="238" name="Group 237">
              <a:extLst>
                <a:ext uri="{FF2B5EF4-FFF2-40B4-BE49-F238E27FC236}">
                  <a16:creationId xmlns:a16="http://schemas.microsoft.com/office/drawing/2014/main" id="{5003282A-92EE-0D46-9BA3-AB3D9445F435}"/>
                </a:ext>
              </a:extLst>
            </p:cNvPr>
            <p:cNvGrpSpPr/>
            <p:nvPr/>
          </p:nvGrpSpPr>
          <p:grpSpPr>
            <a:xfrm>
              <a:off x="3164294" y="3929210"/>
              <a:ext cx="687452" cy="338855"/>
              <a:chOff x="-119890" y="4175041"/>
              <a:chExt cx="687452" cy="338855"/>
            </a:xfrm>
          </p:grpSpPr>
          <p:grpSp>
            <p:nvGrpSpPr>
              <p:cNvPr id="240" name="Group 239">
                <a:extLst>
                  <a:ext uri="{FF2B5EF4-FFF2-40B4-BE49-F238E27FC236}">
                    <a16:creationId xmlns:a16="http://schemas.microsoft.com/office/drawing/2014/main" id="{5245422F-350E-3B43-B207-0CDC84C25CA8}"/>
                  </a:ext>
                </a:extLst>
              </p:cNvPr>
              <p:cNvGrpSpPr>
                <a:grpSpLocks noChangeAspect="1"/>
              </p:cNvGrpSpPr>
              <p:nvPr/>
            </p:nvGrpSpPr>
            <p:grpSpPr>
              <a:xfrm>
                <a:off x="-119890" y="4175041"/>
                <a:ext cx="257784" cy="338824"/>
                <a:chOff x="-384388" y="-412544"/>
                <a:chExt cx="1630614" cy="2143155"/>
              </a:xfrm>
            </p:grpSpPr>
            <p:pic>
              <p:nvPicPr>
                <p:cNvPr id="250" name="Picture 249" descr="Shape&#10;&#10;Description automatically generated">
                  <a:extLst>
                    <a:ext uri="{FF2B5EF4-FFF2-40B4-BE49-F238E27FC236}">
                      <a16:creationId xmlns:a16="http://schemas.microsoft.com/office/drawing/2014/main" id="{E30B9157-13C8-FA41-A8AD-6612EB569E0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384388" y="-412544"/>
                  <a:ext cx="1630614" cy="2143155"/>
                </a:xfrm>
                <a:prstGeom prst="snip1Rect">
                  <a:avLst>
                    <a:gd name="adj" fmla="val 38078"/>
                  </a:avLst>
                </a:prstGeom>
              </p:spPr>
            </p:pic>
            <p:pic>
              <p:nvPicPr>
                <p:cNvPr id="251" name="Picture 250" descr="Icon&#10;&#10;Description automatically generated">
                  <a:extLst>
                    <a:ext uri="{FF2B5EF4-FFF2-40B4-BE49-F238E27FC236}">
                      <a16:creationId xmlns:a16="http://schemas.microsoft.com/office/drawing/2014/main" id="{DB9B1E64-B84C-6343-9287-23A51EA159A5}"/>
                    </a:ext>
                  </a:extLst>
                </p:cNvPr>
                <p:cNvPicPr>
                  <a:picLocks noChangeAspect="1"/>
                </p:cNvPicPr>
                <p:nvPr/>
              </p:nvPicPr>
              <p:blipFill rotWithShape="1">
                <a:blip r:embed="rId10"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08218" y="290817"/>
                  <a:ext cx="1158996" cy="1125207"/>
                </a:xfrm>
                <a:prstGeom prst="snip1Rect">
                  <a:avLst/>
                </a:prstGeom>
              </p:spPr>
            </p:pic>
          </p:grpSp>
          <p:grpSp>
            <p:nvGrpSpPr>
              <p:cNvPr id="241" name="Group 240">
                <a:extLst>
                  <a:ext uri="{FF2B5EF4-FFF2-40B4-BE49-F238E27FC236}">
                    <a16:creationId xmlns:a16="http://schemas.microsoft.com/office/drawing/2014/main" id="{8B66B7B8-96D6-E547-AB93-AD7087DC3E88}"/>
                  </a:ext>
                </a:extLst>
              </p:cNvPr>
              <p:cNvGrpSpPr>
                <a:grpSpLocks noChangeAspect="1"/>
              </p:cNvGrpSpPr>
              <p:nvPr/>
            </p:nvGrpSpPr>
            <p:grpSpPr>
              <a:xfrm>
                <a:off x="24052" y="4175050"/>
                <a:ext cx="256318" cy="338823"/>
                <a:chOff x="-2646683" y="-455716"/>
                <a:chExt cx="1621342" cy="2143143"/>
              </a:xfrm>
            </p:grpSpPr>
            <p:pic>
              <p:nvPicPr>
                <p:cNvPr id="248" name="Picture 247" descr="Shape&#10;&#10;Description automatically generated">
                  <a:extLst>
                    <a:ext uri="{FF2B5EF4-FFF2-40B4-BE49-F238E27FC236}">
                      <a16:creationId xmlns:a16="http://schemas.microsoft.com/office/drawing/2014/main" id="{B7311A64-A6D4-224F-BEBF-05987DADEA91}"/>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46683" y="-455716"/>
                  <a:ext cx="1621342" cy="2143143"/>
                </a:xfrm>
                <a:prstGeom prst="snip1Rect">
                  <a:avLst>
                    <a:gd name="adj" fmla="val 39482"/>
                  </a:avLst>
                </a:prstGeom>
              </p:spPr>
            </p:pic>
            <p:pic>
              <p:nvPicPr>
                <p:cNvPr id="249" name="Picture 248" descr="Shape&#10;&#10;Description automatically generated with low confidence">
                  <a:extLst>
                    <a:ext uri="{FF2B5EF4-FFF2-40B4-BE49-F238E27FC236}">
                      <a16:creationId xmlns:a16="http://schemas.microsoft.com/office/drawing/2014/main" id="{F3136A89-B5B0-DD4C-AE06-88800064F30F}"/>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368148" y="-213450"/>
                  <a:ext cx="890576" cy="1661616"/>
                </a:xfrm>
                <a:prstGeom prst="snip1Rect">
                  <a:avLst/>
                </a:prstGeom>
              </p:spPr>
            </p:pic>
          </p:grpSp>
          <p:grpSp>
            <p:nvGrpSpPr>
              <p:cNvPr id="242" name="Group 241">
                <a:extLst>
                  <a:ext uri="{FF2B5EF4-FFF2-40B4-BE49-F238E27FC236}">
                    <a16:creationId xmlns:a16="http://schemas.microsoft.com/office/drawing/2014/main" id="{335483E2-67EE-0444-A212-D5B591F7BE30}"/>
                  </a:ext>
                </a:extLst>
              </p:cNvPr>
              <p:cNvGrpSpPr>
                <a:grpSpLocks noChangeAspect="1"/>
              </p:cNvGrpSpPr>
              <p:nvPr/>
            </p:nvGrpSpPr>
            <p:grpSpPr>
              <a:xfrm>
                <a:off x="167741" y="4175057"/>
                <a:ext cx="256398" cy="338819"/>
                <a:chOff x="1923569" y="-412434"/>
                <a:chExt cx="1621845" cy="2143142"/>
              </a:xfrm>
            </p:grpSpPr>
            <p:pic>
              <p:nvPicPr>
                <p:cNvPr id="246" name="Picture 245" descr="Shape&#10;&#10;Description automatically generated">
                  <a:extLst>
                    <a:ext uri="{FF2B5EF4-FFF2-40B4-BE49-F238E27FC236}">
                      <a16:creationId xmlns:a16="http://schemas.microsoft.com/office/drawing/2014/main" id="{5B45C5E7-EEA9-7641-BA96-E7836385365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1923569" y="-412434"/>
                  <a:ext cx="1621845" cy="2143142"/>
                </a:xfrm>
                <a:prstGeom prst="snip1Rect">
                  <a:avLst>
                    <a:gd name="adj" fmla="val 37938"/>
                  </a:avLst>
                </a:prstGeom>
              </p:spPr>
            </p:pic>
            <p:pic>
              <p:nvPicPr>
                <p:cNvPr id="247" name="Picture 246" descr="Icon&#10;&#10;Description automatically generated">
                  <a:extLst>
                    <a:ext uri="{FF2B5EF4-FFF2-40B4-BE49-F238E27FC236}">
                      <a16:creationId xmlns:a16="http://schemas.microsoft.com/office/drawing/2014/main" id="{F2C4DCBA-C7AD-C441-AF79-F61B97438FEB}"/>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2049547" y="204800"/>
                  <a:ext cx="1269240" cy="1269237"/>
                </a:xfrm>
                <a:prstGeom prst="snip1Rect">
                  <a:avLst/>
                </a:prstGeom>
              </p:spPr>
            </p:pic>
          </p:grpSp>
          <p:grpSp>
            <p:nvGrpSpPr>
              <p:cNvPr id="243" name="Group 242">
                <a:extLst>
                  <a:ext uri="{FF2B5EF4-FFF2-40B4-BE49-F238E27FC236}">
                    <a16:creationId xmlns:a16="http://schemas.microsoft.com/office/drawing/2014/main" id="{9950974B-6FC4-5145-8907-FB393550AA22}"/>
                  </a:ext>
                </a:extLst>
              </p:cNvPr>
              <p:cNvGrpSpPr>
                <a:grpSpLocks noChangeAspect="1"/>
              </p:cNvGrpSpPr>
              <p:nvPr/>
            </p:nvGrpSpPr>
            <p:grpSpPr>
              <a:xfrm>
                <a:off x="312752" y="4175067"/>
                <a:ext cx="254810" cy="338829"/>
                <a:chOff x="4193883" y="-412389"/>
                <a:chExt cx="1611800" cy="2143147"/>
              </a:xfrm>
            </p:grpSpPr>
            <p:pic>
              <p:nvPicPr>
                <p:cNvPr id="244" name="Picture 243" descr="Shape&#10;&#10;Description automatically generated">
                  <a:extLst>
                    <a:ext uri="{FF2B5EF4-FFF2-40B4-BE49-F238E27FC236}">
                      <a16:creationId xmlns:a16="http://schemas.microsoft.com/office/drawing/2014/main" id="{9229ED45-A833-9042-AD22-688B03DD9FAC}"/>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4193883" y="-412389"/>
                  <a:ext cx="1611800" cy="2143147"/>
                </a:xfrm>
                <a:prstGeom prst="snip1Rect">
                  <a:avLst>
                    <a:gd name="adj" fmla="val 39102"/>
                  </a:avLst>
                </a:prstGeom>
              </p:spPr>
            </p:pic>
            <p:pic>
              <p:nvPicPr>
                <p:cNvPr id="245" name="Picture 244" descr="Icon&#10;&#10;Description automatically generated">
                  <a:extLst>
                    <a:ext uri="{FF2B5EF4-FFF2-40B4-BE49-F238E27FC236}">
                      <a16:creationId xmlns:a16="http://schemas.microsoft.com/office/drawing/2014/main" id="{5F990D2A-E650-4C40-9F1D-D5078D6E4713}"/>
                    </a:ext>
                  </a:extLst>
                </p:cNvPr>
                <p:cNvPicPr>
                  <a:picLocks noChangeAspect="1"/>
                </p:cNvPicPr>
                <p:nvPr/>
              </p:nvPicPr>
              <p:blipFill rotWithShape="1">
                <a:blip r:embed="rId11"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437761" y="290852"/>
                  <a:ext cx="1069934" cy="1097277"/>
                </a:xfrm>
                <a:prstGeom prst="snip1Rect">
                  <a:avLst/>
                </a:prstGeom>
              </p:spPr>
            </p:pic>
          </p:grpSp>
        </p:grpSp>
        <p:sp>
          <p:nvSpPr>
            <p:cNvPr id="239" name="TextBox 238">
              <a:extLst>
                <a:ext uri="{FF2B5EF4-FFF2-40B4-BE49-F238E27FC236}">
                  <a16:creationId xmlns:a16="http://schemas.microsoft.com/office/drawing/2014/main" id="{640BB044-CD70-A74E-9471-10D1457AD6A1}"/>
                </a:ext>
              </a:extLst>
            </p:cNvPr>
            <p:cNvSpPr txBox="1"/>
            <p:nvPr/>
          </p:nvSpPr>
          <p:spPr>
            <a:xfrm>
              <a:off x="3925884" y="4003236"/>
              <a:ext cx="3585465" cy="166516"/>
            </a:xfrm>
            <a:prstGeom prst="rect">
              <a:avLst/>
            </a:prstGeom>
            <a:noFill/>
          </p:spPr>
          <p:txBody>
            <a:bodyPr wrap="non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Open Formats &amp; Languages - standards-based/ supported</a:t>
              </a:r>
            </a:p>
          </p:txBody>
        </p:sp>
      </p:grpSp>
      <p:grpSp>
        <p:nvGrpSpPr>
          <p:cNvPr id="252" name="Group 251">
            <a:extLst>
              <a:ext uri="{FF2B5EF4-FFF2-40B4-BE49-F238E27FC236}">
                <a16:creationId xmlns:a16="http://schemas.microsoft.com/office/drawing/2014/main" id="{7A57AF52-10B8-8547-9BED-74AB25A577E8}"/>
              </a:ext>
            </a:extLst>
          </p:cNvPr>
          <p:cNvGrpSpPr>
            <a:grpSpLocks noChangeAspect="1"/>
          </p:cNvGrpSpPr>
          <p:nvPr/>
        </p:nvGrpSpPr>
        <p:grpSpPr>
          <a:xfrm>
            <a:off x="5934295" y="1984248"/>
            <a:ext cx="408167" cy="548640"/>
            <a:chOff x="5010284" y="505959"/>
            <a:chExt cx="533480" cy="736620"/>
          </a:xfrm>
        </p:grpSpPr>
        <p:grpSp>
          <p:nvGrpSpPr>
            <p:cNvPr id="253" name="Group 252">
              <a:extLst>
                <a:ext uri="{FF2B5EF4-FFF2-40B4-BE49-F238E27FC236}">
                  <a16:creationId xmlns:a16="http://schemas.microsoft.com/office/drawing/2014/main" id="{1107E872-2E10-C148-8A44-823912F9247F}"/>
                </a:ext>
              </a:extLst>
            </p:cNvPr>
            <p:cNvGrpSpPr>
              <a:grpSpLocks noChangeAspect="1"/>
            </p:cNvGrpSpPr>
            <p:nvPr/>
          </p:nvGrpSpPr>
          <p:grpSpPr>
            <a:xfrm>
              <a:off x="5010284" y="505959"/>
              <a:ext cx="256321" cy="338811"/>
              <a:chOff x="261399" y="2287315"/>
              <a:chExt cx="1621338" cy="2143125"/>
            </a:xfrm>
          </p:grpSpPr>
          <p:pic>
            <p:nvPicPr>
              <p:cNvPr id="263" name="Picture 262" descr="Shape&#10;&#10;Description automatically generated">
                <a:extLst>
                  <a:ext uri="{FF2B5EF4-FFF2-40B4-BE49-F238E27FC236}">
                    <a16:creationId xmlns:a16="http://schemas.microsoft.com/office/drawing/2014/main" id="{7AC61FAC-C4C3-EE4E-868E-6517B5F01CE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264" name="Picture 263" descr="Shape&#10;&#10;Description automatically generated with low confidence">
                <a:extLst>
                  <a:ext uri="{FF2B5EF4-FFF2-40B4-BE49-F238E27FC236}">
                    <a16:creationId xmlns:a16="http://schemas.microsoft.com/office/drawing/2014/main" id="{DC127C10-A27B-B940-A9E4-51D3099E2ABA}"/>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254" name="Group 253">
              <a:extLst>
                <a:ext uri="{FF2B5EF4-FFF2-40B4-BE49-F238E27FC236}">
                  <a16:creationId xmlns:a16="http://schemas.microsoft.com/office/drawing/2014/main" id="{1E2135AC-13CF-A044-8CBD-7C64F270906D}"/>
                </a:ext>
              </a:extLst>
            </p:cNvPr>
            <p:cNvGrpSpPr>
              <a:grpSpLocks noChangeAspect="1"/>
            </p:cNvGrpSpPr>
            <p:nvPr/>
          </p:nvGrpSpPr>
          <p:grpSpPr>
            <a:xfrm>
              <a:off x="5102657" y="638562"/>
              <a:ext cx="256400" cy="338811"/>
              <a:chOff x="4831644" y="2330533"/>
              <a:chExt cx="1621837" cy="2143125"/>
            </a:xfrm>
          </p:grpSpPr>
          <p:pic>
            <p:nvPicPr>
              <p:cNvPr id="261" name="Picture 260" descr="Shape&#10;&#10;Description automatically generated">
                <a:extLst>
                  <a:ext uri="{FF2B5EF4-FFF2-40B4-BE49-F238E27FC236}">
                    <a16:creationId xmlns:a16="http://schemas.microsoft.com/office/drawing/2014/main" id="{CBD26AA7-C104-804B-BE14-201A4D508C8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262" name="Picture 261" descr="Icon&#10;&#10;Description automatically generated">
                <a:extLst>
                  <a:ext uri="{FF2B5EF4-FFF2-40B4-BE49-F238E27FC236}">
                    <a16:creationId xmlns:a16="http://schemas.microsoft.com/office/drawing/2014/main" id="{F7ECE351-B516-5142-B083-52E8C47BBF82}"/>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255" name="Group 254">
              <a:extLst>
                <a:ext uri="{FF2B5EF4-FFF2-40B4-BE49-F238E27FC236}">
                  <a16:creationId xmlns:a16="http://schemas.microsoft.com/office/drawing/2014/main" id="{7B23D418-7F69-6443-9212-D797A288D438}"/>
                </a:ext>
              </a:extLst>
            </p:cNvPr>
            <p:cNvGrpSpPr>
              <a:grpSpLocks noChangeAspect="1"/>
            </p:cNvGrpSpPr>
            <p:nvPr/>
          </p:nvGrpSpPr>
          <p:grpSpPr>
            <a:xfrm>
              <a:off x="5195109" y="771165"/>
              <a:ext cx="254814" cy="338811"/>
              <a:chOff x="7101965" y="2330533"/>
              <a:chExt cx="1611803" cy="2143125"/>
            </a:xfrm>
          </p:grpSpPr>
          <p:pic>
            <p:nvPicPr>
              <p:cNvPr id="259" name="Picture 258" descr="Shape&#10;&#10;Description automatically generated">
                <a:extLst>
                  <a:ext uri="{FF2B5EF4-FFF2-40B4-BE49-F238E27FC236}">
                    <a16:creationId xmlns:a16="http://schemas.microsoft.com/office/drawing/2014/main" id="{0EC7C3CA-E028-2E44-A75E-DC44E3A31AA7}"/>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260" name="Picture 259" descr="Icon&#10;&#10;Description automatically generated">
                <a:extLst>
                  <a:ext uri="{FF2B5EF4-FFF2-40B4-BE49-F238E27FC236}">
                    <a16:creationId xmlns:a16="http://schemas.microsoft.com/office/drawing/2014/main" id="{C56CB929-2672-6E4F-8848-4FDD02380129}"/>
                  </a:ext>
                </a:extLst>
              </p:cNvPr>
              <p:cNvPicPr>
                <a:picLocks noChangeAspect="1"/>
              </p:cNvPicPr>
              <p:nvPr/>
            </p:nvPicPr>
            <p:blipFill rotWithShape="1">
              <a:blip r:embed="rId8"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20869" y="3114392"/>
                <a:ext cx="1069933" cy="1097283"/>
              </a:xfrm>
              <a:prstGeom prst="snip1Rect">
                <a:avLst/>
              </a:prstGeom>
            </p:spPr>
          </p:pic>
        </p:grpSp>
        <p:grpSp>
          <p:nvGrpSpPr>
            <p:cNvPr id="256" name="Group 255">
              <a:extLst>
                <a:ext uri="{FF2B5EF4-FFF2-40B4-BE49-F238E27FC236}">
                  <a16:creationId xmlns:a16="http://schemas.microsoft.com/office/drawing/2014/main" id="{8DFE363F-2AA7-9347-AB3D-F3588174F5F5}"/>
                </a:ext>
              </a:extLst>
            </p:cNvPr>
            <p:cNvGrpSpPr>
              <a:grpSpLocks noChangeAspect="1"/>
            </p:cNvGrpSpPr>
            <p:nvPr/>
          </p:nvGrpSpPr>
          <p:grpSpPr>
            <a:xfrm>
              <a:off x="5285976" y="903768"/>
              <a:ext cx="257788" cy="338811"/>
              <a:chOff x="2523694" y="2330533"/>
              <a:chExt cx="1630618" cy="2143125"/>
            </a:xfrm>
          </p:grpSpPr>
          <p:pic>
            <p:nvPicPr>
              <p:cNvPr id="257" name="Picture 256" descr="Shape&#10;&#10;Description automatically generated">
                <a:extLst>
                  <a:ext uri="{FF2B5EF4-FFF2-40B4-BE49-F238E27FC236}">
                    <a16:creationId xmlns:a16="http://schemas.microsoft.com/office/drawing/2014/main" id="{11C4868C-7AB8-F74F-ADCC-41537D11532B}"/>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258" name="Picture 257" descr="Icon&#10;&#10;Description automatically generated">
                <a:extLst>
                  <a:ext uri="{FF2B5EF4-FFF2-40B4-BE49-F238E27FC236}">
                    <a16:creationId xmlns:a16="http://schemas.microsoft.com/office/drawing/2014/main" id="{D339D0AA-30D3-6C40-A8FF-BEAABDDC0E8D}"/>
                  </a:ext>
                </a:extLst>
              </p:cNvPr>
              <p:cNvPicPr>
                <a:picLocks noChangeAspect="1"/>
              </p:cNvPicPr>
              <p:nvPr/>
            </p:nvPicPr>
            <p:blipFill rotWithShape="1">
              <a:blip r:embed="rId9"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cxnSp>
        <p:nvCxnSpPr>
          <p:cNvPr id="265" name="Shape 84">
            <a:extLst>
              <a:ext uri="{FF2B5EF4-FFF2-40B4-BE49-F238E27FC236}">
                <a16:creationId xmlns:a16="http://schemas.microsoft.com/office/drawing/2014/main" id="{496539E3-0666-1B48-A4AE-3CB33D18DB30}"/>
              </a:ext>
            </a:extLst>
          </p:cNvPr>
          <p:cNvCxnSpPr>
            <a:cxnSpLocks/>
          </p:cNvCxnSpPr>
          <p:nvPr/>
        </p:nvCxnSpPr>
        <p:spPr>
          <a:xfrm>
            <a:off x="1412778" y="2975469"/>
            <a:ext cx="0" cy="320040"/>
          </a:xfrm>
          <a:prstGeom prst="straightConnector1">
            <a:avLst/>
          </a:prstGeom>
          <a:noFill/>
          <a:ln w="19050" cap="flat" cmpd="sng">
            <a:solidFill>
              <a:schemeClr val="accent2"/>
            </a:solidFill>
            <a:prstDash val="sysDash"/>
            <a:round/>
            <a:headEnd type="triangle" w="med" len="med"/>
            <a:tailEnd type="triangle" w="med" len="med"/>
          </a:ln>
        </p:spPr>
      </p:cxnSp>
      <p:cxnSp>
        <p:nvCxnSpPr>
          <p:cNvPr id="266" name="Shape 84">
            <a:extLst>
              <a:ext uri="{FF2B5EF4-FFF2-40B4-BE49-F238E27FC236}">
                <a16:creationId xmlns:a16="http://schemas.microsoft.com/office/drawing/2014/main" id="{E7A6266D-9649-3545-92E0-C78732F05597}"/>
              </a:ext>
            </a:extLst>
          </p:cNvPr>
          <p:cNvCxnSpPr>
            <a:cxnSpLocks/>
          </p:cNvCxnSpPr>
          <p:nvPr/>
        </p:nvCxnSpPr>
        <p:spPr>
          <a:xfrm>
            <a:off x="7381610" y="2931054"/>
            <a:ext cx="0" cy="365760"/>
          </a:xfrm>
          <a:prstGeom prst="straightConnector1">
            <a:avLst/>
          </a:prstGeom>
          <a:noFill/>
          <a:ln w="19050" cap="flat" cmpd="sng">
            <a:solidFill>
              <a:schemeClr val="accent2"/>
            </a:solidFill>
            <a:prstDash val="sysDash"/>
            <a:round/>
            <a:headEnd type="triangle" w="med" len="med"/>
            <a:tailEnd type="none" w="med" len="med"/>
          </a:ln>
        </p:spPr>
      </p:cxnSp>
      <p:cxnSp>
        <p:nvCxnSpPr>
          <p:cNvPr id="267" name="Shape 84">
            <a:extLst>
              <a:ext uri="{FF2B5EF4-FFF2-40B4-BE49-F238E27FC236}">
                <a16:creationId xmlns:a16="http://schemas.microsoft.com/office/drawing/2014/main" id="{FED5011F-7765-4641-9333-150051C9C983}"/>
              </a:ext>
            </a:extLst>
          </p:cNvPr>
          <p:cNvCxnSpPr>
            <a:cxnSpLocks/>
          </p:cNvCxnSpPr>
          <p:nvPr/>
        </p:nvCxnSpPr>
        <p:spPr>
          <a:xfrm>
            <a:off x="7391902" y="1928959"/>
            <a:ext cx="0" cy="228600"/>
          </a:xfrm>
          <a:prstGeom prst="straightConnector1">
            <a:avLst/>
          </a:prstGeom>
          <a:noFill/>
          <a:ln w="19050" cap="flat" cmpd="sng">
            <a:solidFill>
              <a:schemeClr val="accent2"/>
            </a:solidFill>
            <a:prstDash val="sysDash"/>
            <a:round/>
            <a:headEnd type="triangle" w="med" len="med"/>
            <a:tailEnd type="none" w="med" len="med"/>
          </a:ln>
        </p:spPr>
      </p:cxnSp>
      <p:sp>
        <p:nvSpPr>
          <p:cNvPr id="270" name="Shape 65">
            <a:extLst>
              <a:ext uri="{FF2B5EF4-FFF2-40B4-BE49-F238E27FC236}">
                <a16:creationId xmlns:a16="http://schemas.microsoft.com/office/drawing/2014/main" id="{CA94368B-16B2-A64D-881F-BFFF7DE42409}"/>
              </a:ext>
            </a:extLst>
          </p:cNvPr>
          <p:cNvSpPr>
            <a:spLocks/>
          </p:cNvSpPr>
          <p:nvPr/>
        </p:nvSpPr>
        <p:spPr>
          <a:xfrm>
            <a:off x="457200" y="4642685"/>
            <a:ext cx="8229600" cy="228600"/>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FF"/>
                </a:solidFill>
                <a:effectLst/>
                <a:uLnTx/>
                <a:uFillTx/>
                <a:latin typeface="Arial" panose="020B0604020202020204"/>
                <a:ea typeface="+mn-ea"/>
                <a:cs typeface="+mn-cs"/>
                <a:sym typeface="Arial"/>
              </a:rPr>
              <a:t>S</a:t>
            </a:r>
            <a:r>
              <a:rPr kumimoji="0" lang="en-US" sz="1000" b="1" i="0" u="none" strike="noStrike" kern="0" cap="none" spc="0" normalizeH="0" baseline="0" noProof="0" dirty="0">
                <a:ln>
                  <a:noFill/>
                </a:ln>
                <a:solidFill>
                  <a:srgbClr val="FFFFFF"/>
                </a:solidFill>
                <a:effectLst/>
                <a:uLnTx/>
                <a:uFillTx/>
                <a:latin typeface="Arial" panose="020B0604020202020204"/>
                <a:ea typeface="+mn-ea"/>
                <a:cs typeface="+mn-cs"/>
                <a:sym typeface="Arial"/>
              </a:rPr>
              <a:t>h</a:t>
            </a:r>
            <a:r>
              <a:rPr kumimoji="0" lang="en" sz="1000" b="1" i="0" u="none" strike="noStrike" kern="0" cap="none" spc="0" normalizeH="0" baseline="0" noProof="0" dirty="0">
                <a:ln>
                  <a:noFill/>
                </a:ln>
                <a:solidFill>
                  <a:srgbClr val="FFFFFF"/>
                </a:solidFill>
                <a:effectLst/>
                <a:uLnTx/>
                <a:uFillTx/>
                <a:latin typeface="Arial" panose="020B0604020202020204"/>
                <a:ea typeface="+mn-ea"/>
                <a:cs typeface="+mn-cs"/>
                <a:sym typeface="Arial"/>
              </a:rPr>
              <a:t>aring &amp; Collaboration Management </a:t>
            </a:r>
            <a:r>
              <a:rPr kumimoji="0" lang="en" sz="1000" b="0" i="0" u="none" strike="noStrike" kern="0" cap="none" spc="0" normalizeH="0" baseline="0" noProof="0" dirty="0">
                <a:ln>
                  <a:noFill/>
                </a:ln>
                <a:solidFill>
                  <a:srgbClr val="FFFFFF"/>
                </a:solidFill>
                <a:effectLst/>
                <a:uLnTx/>
                <a:uFillTx/>
                <a:latin typeface="Arial" panose="020B0604020202020204"/>
                <a:ea typeface="+mn-ea"/>
                <a:cs typeface="+mn-cs"/>
                <a:sym typeface="Arial"/>
              </a:rPr>
              <a:t>– Access Control </a:t>
            </a: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sym typeface="Arial"/>
              </a:rPr>
              <a:t>across all phases of Asset/ Data/ Insight lifecycle per use case, project, collaboration</a:t>
            </a:r>
          </a:p>
        </p:txBody>
      </p:sp>
      <p:cxnSp>
        <p:nvCxnSpPr>
          <p:cNvPr id="271" name="Shape 77">
            <a:extLst>
              <a:ext uri="{FF2B5EF4-FFF2-40B4-BE49-F238E27FC236}">
                <a16:creationId xmlns:a16="http://schemas.microsoft.com/office/drawing/2014/main" id="{57617F63-CF00-7F49-AC34-0DBE3C8E3EBD}"/>
              </a:ext>
            </a:extLst>
          </p:cNvPr>
          <p:cNvCxnSpPr>
            <a:cxnSpLocks/>
            <a:stCxn id="63" idx="1"/>
          </p:cNvCxnSpPr>
          <p:nvPr/>
        </p:nvCxnSpPr>
        <p:spPr>
          <a:xfrm rot="16200000" flipV="1">
            <a:off x="6885901" y="2886297"/>
            <a:ext cx="260888" cy="733077"/>
          </a:xfrm>
          <a:prstGeom prst="curvedConnector2">
            <a:avLst/>
          </a:prstGeom>
          <a:noFill/>
          <a:ln w="19050" cap="flat" cmpd="sng">
            <a:solidFill>
              <a:schemeClr val="accent2"/>
            </a:solidFill>
            <a:prstDash val="dash"/>
            <a:round/>
            <a:headEnd type="none" w="lg" len="lg"/>
            <a:tailEnd type="none" w="lg" len="lg"/>
          </a:ln>
        </p:spPr>
      </p:cxnSp>
      <p:sp>
        <p:nvSpPr>
          <p:cNvPr id="268" name="TextBox 267">
            <a:extLst>
              <a:ext uri="{FF2B5EF4-FFF2-40B4-BE49-F238E27FC236}">
                <a16:creationId xmlns:a16="http://schemas.microsoft.com/office/drawing/2014/main" id="{D8E186F6-6780-9E47-BA85-7252B432BBB9}"/>
              </a:ext>
            </a:extLst>
          </p:cNvPr>
          <p:cNvSpPr txBox="1"/>
          <p:nvPr/>
        </p:nvSpPr>
        <p:spPr>
          <a:xfrm>
            <a:off x="3151669" y="2924600"/>
            <a:ext cx="2659082" cy="869469"/>
          </a:xfrm>
          <a:prstGeom prst="rect">
            <a:avLst/>
          </a:prstGeom>
          <a:noFill/>
        </p:spPr>
        <p:txBody>
          <a:bodyPr wrap="squar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FHIR definitional resources, CQL and FHIRPath:</a:t>
            </a:r>
          </a:p>
          <a:p>
            <a:pPr lvl="5" defTabSz="913554">
              <a:defRPr/>
            </a:pPr>
            <a:r>
              <a:rPr lang="en-US" sz="900" dirty="0"/>
              <a:t> </a:t>
            </a:r>
          </a:p>
          <a:p>
            <a:pPr lvl="5" defTabSz="913554">
              <a:defRPr/>
            </a:pP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lvl="5" defTabSz="913554">
              <a:defRPr/>
            </a:pP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a:p>
            <a:pPr marL="91355" marR="0" lvl="0" indent="-91355" algn="l" defTabSz="913554" rtl="0" eaLnBrk="1" fontAlgn="auto" latinLnBrk="0" hangingPunct="1">
              <a:lnSpc>
                <a:spcPct val="100000"/>
              </a:lnSpc>
              <a:spcBef>
                <a:spcPts val="30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Lifecycle management, versioning, and packaging</a:t>
            </a:r>
          </a:p>
        </p:txBody>
      </p:sp>
      <p:sp>
        <p:nvSpPr>
          <p:cNvPr id="2" name="TextBox 1">
            <a:extLst>
              <a:ext uri="{FF2B5EF4-FFF2-40B4-BE49-F238E27FC236}">
                <a16:creationId xmlns:a16="http://schemas.microsoft.com/office/drawing/2014/main" id="{A4793B73-D845-29FE-8605-4AE024858E0A}"/>
              </a:ext>
            </a:extLst>
          </p:cNvPr>
          <p:cNvSpPr txBox="1"/>
          <p:nvPr/>
        </p:nvSpPr>
        <p:spPr>
          <a:xfrm>
            <a:off x="3225834" y="3056184"/>
            <a:ext cx="2919394" cy="577081"/>
          </a:xfrm>
          <a:prstGeom prst="rect">
            <a:avLst/>
          </a:prstGeom>
          <a:solidFill>
            <a:srgbClr val="FFFFFF">
              <a:alpha val="60000"/>
            </a:srgbClr>
          </a:solidFill>
        </p:spPr>
        <p:txBody>
          <a:bodyPr wrap="squar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50" dirty="0"/>
              <a:t>Definitional assets and expression languages purposefully coupled</a:t>
            </a:r>
          </a:p>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50" dirty="0"/>
              <a:t>Well Fit to FHIR Data and Foundation/ Framework</a:t>
            </a:r>
          </a:p>
          <a:p>
            <a:pPr marL="91355" indent="-91355" defTabSz="913554">
              <a:buFont typeface="Arial" panose="020B0604020202020204" pitchFamily="34" charset="0"/>
              <a:buChar char="•"/>
              <a:defRPr/>
            </a:pPr>
            <a:r>
              <a:rPr kumimoji="0" lang="en-US" sz="750" b="0" i="0" u="none" strike="noStrike" kern="0" cap="none" spc="0" normalizeH="0" baseline="0" noProof="0" dirty="0">
                <a:ln>
                  <a:noFill/>
                </a:ln>
                <a:solidFill>
                  <a:srgbClr val="000000"/>
                </a:solidFill>
                <a:effectLst/>
                <a:uLnTx/>
                <a:uFillTx/>
                <a:latin typeface="Arial"/>
                <a:cs typeface="Arial"/>
                <a:sym typeface="Arial"/>
              </a:rPr>
              <a:t>Extensible asset metamodels, metadata &amp; metadata schema(s); asset relationships and dependencies; composite</a:t>
            </a:r>
            <a:r>
              <a:rPr lang="en-US" sz="750" dirty="0"/>
              <a:t> assets</a:t>
            </a:r>
          </a:p>
          <a:p>
            <a:pPr marL="91355" indent="-91355" defTabSz="913554">
              <a:buFont typeface="Arial" panose="020B0604020202020204" pitchFamily="34" charset="0"/>
              <a:buChar char="•"/>
              <a:defRPr/>
            </a:pPr>
            <a:r>
              <a:rPr lang="en-US" sz="750" dirty="0"/>
              <a:t>Assets and services designed to interoperate</a:t>
            </a:r>
          </a:p>
        </p:txBody>
      </p:sp>
    </p:spTree>
    <p:extLst>
      <p:ext uri="{BB962C8B-B14F-4D97-AF65-F5344CB8AC3E}">
        <p14:creationId xmlns:p14="http://schemas.microsoft.com/office/powerpoint/2010/main" val="3015704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Shape 60">
            <a:extLst>
              <a:ext uri="{FF2B5EF4-FFF2-40B4-BE49-F238E27FC236}">
                <a16:creationId xmlns:a16="http://schemas.microsoft.com/office/drawing/2014/main" id="{A665B289-02EA-E140-8581-02F882417674}"/>
              </a:ext>
            </a:extLst>
          </p:cNvPr>
          <p:cNvSpPr>
            <a:spLocks/>
          </p:cNvSpPr>
          <p:nvPr/>
        </p:nvSpPr>
        <p:spPr>
          <a:xfrm>
            <a:off x="3267516" y="1555403"/>
            <a:ext cx="2587752" cy="1371600"/>
          </a:xfrm>
          <a:prstGeom prst="flowChartMagneticDisk">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32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 sz="12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 </a:t>
            </a:r>
          </a:p>
        </p:txBody>
      </p:sp>
      <p:sp>
        <p:nvSpPr>
          <p:cNvPr id="3" name="Title 2">
            <a:extLst>
              <a:ext uri="{FF2B5EF4-FFF2-40B4-BE49-F238E27FC236}">
                <a16:creationId xmlns:a16="http://schemas.microsoft.com/office/drawing/2014/main" id="{C65C8006-39A6-2642-BB3B-35034B38C06B}"/>
              </a:ext>
            </a:extLst>
          </p:cNvPr>
          <p:cNvSpPr>
            <a:spLocks noGrp="1"/>
          </p:cNvSpPr>
          <p:nvPr>
            <p:ph type="title"/>
          </p:nvPr>
        </p:nvSpPr>
        <p:spPr>
          <a:xfrm>
            <a:off x="457200" y="281455"/>
            <a:ext cx="8229600" cy="274320"/>
          </a:xfrm>
        </p:spPr>
        <p:txBody>
          <a:bodyPr/>
          <a:lstStyle/>
          <a:p>
            <a:r>
              <a:rPr lang="en-US" dirty="0">
                <a:solidFill>
                  <a:schemeClr val="accent5">
                    <a:lumMod val="75000"/>
                  </a:schemeClr>
                </a:solidFill>
              </a:rPr>
              <a:t>CRMI-IG Initial Use Case Scope</a:t>
            </a:r>
            <a:endParaRPr lang="en-US" dirty="0"/>
          </a:p>
        </p:txBody>
      </p:sp>
      <p:sp>
        <p:nvSpPr>
          <p:cNvPr id="5" name="Subtitle 4">
            <a:extLst>
              <a:ext uri="{FF2B5EF4-FFF2-40B4-BE49-F238E27FC236}">
                <a16:creationId xmlns:a16="http://schemas.microsoft.com/office/drawing/2014/main" id="{FA982259-7863-3A4A-AFE4-A221894F8CA6}"/>
              </a:ext>
            </a:extLst>
          </p:cNvPr>
          <p:cNvSpPr>
            <a:spLocks noGrp="1"/>
          </p:cNvSpPr>
          <p:nvPr>
            <p:ph type="subTitle" idx="1"/>
          </p:nvPr>
        </p:nvSpPr>
        <p:spPr>
          <a:xfrm>
            <a:off x="457200" y="608305"/>
            <a:ext cx="8229600" cy="256032"/>
          </a:xfrm>
        </p:spPr>
        <p:txBody>
          <a:bodyPr/>
          <a:lstStyle/>
          <a:p>
            <a:pPr>
              <a:spcAft>
                <a:spcPts val="0"/>
              </a:spcAft>
            </a:pPr>
            <a:r>
              <a:rPr lang="en-US" sz="1400" dirty="0"/>
              <a:t>Packaging, Publication, and Sharing</a:t>
            </a:r>
          </a:p>
          <a:p>
            <a:pPr>
              <a:spcAft>
                <a:spcPts val="0"/>
              </a:spcAft>
            </a:pPr>
            <a:r>
              <a:rPr lang="en-US" sz="1400" dirty="0"/>
              <a:t>Basic Knowledge Repository API’s (stand-alone or with integrated authoring/ editing capabilities)</a:t>
            </a:r>
          </a:p>
        </p:txBody>
      </p:sp>
      <p:grpSp>
        <p:nvGrpSpPr>
          <p:cNvPr id="6" name="Group 5">
            <a:extLst>
              <a:ext uri="{FF2B5EF4-FFF2-40B4-BE49-F238E27FC236}">
                <a16:creationId xmlns:a16="http://schemas.microsoft.com/office/drawing/2014/main" id="{A42E8303-F29D-8044-A41D-B03E85F97182}"/>
              </a:ext>
            </a:extLst>
          </p:cNvPr>
          <p:cNvGrpSpPr/>
          <p:nvPr/>
        </p:nvGrpSpPr>
        <p:grpSpPr>
          <a:xfrm>
            <a:off x="452658" y="1557558"/>
            <a:ext cx="1920240" cy="1371600"/>
            <a:chOff x="530280" y="1589873"/>
            <a:chExt cx="3041133" cy="2975228"/>
          </a:xfrm>
        </p:grpSpPr>
        <p:sp>
          <p:nvSpPr>
            <p:cNvPr id="7" name="Shape 55">
              <a:extLst>
                <a:ext uri="{FF2B5EF4-FFF2-40B4-BE49-F238E27FC236}">
                  <a16:creationId xmlns:a16="http://schemas.microsoft.com/office/drawing/2014/main" id="{645EE5AB-0708-7143-8244-F5052C3AB5CF}"/>
                </a:ext>
              </a:extLst>
            </p:cNvPr>
            <p:cNvSpPr>
              <a:spLocks/>
            </p:cNvSpPr>
            <p:nvPr/>
          </p:nvSpPr>
          <p:spPr>
            <a:xfrm>
              <a:off x="530280" y="1589873"/>
              <a:ext cx="3041133" cy="2975228"/>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Libre Franklin SemiBold"/>
                  <a:ea typeface="+mn-ea"/>
                  <a:cs typeface="+mn-cs"/>
                  <a:sym typeface="Arial"/>
                </a:rPr>
                <a:t>Knowledge Lifecyle  Development</a:t>
              </a:r>
            </a:p>
          </p:txBody>
        </p:sp>
        <p:sp>
          <p:nvSpPr>
            <p:cNvPr id="8" name="Shape 55">
              <a:extLst>
                <a:ext uri="{FF2B5EF4-FFF2-40B4-BE49-F238E27FC236}">
                  <a16:creationId xmlns:a16="http://schemas.microsoft.com/office/drawing/2014/main" id="{EC0564F3-634B-8B46-9BED-424C3228295C}"/>
                </a:ext>
              </a:extLst>
            </p:cNvPr>
            <p:cNvSpPr>
              <a:spLocks noChangeAspect="1"/>
            </p:cNvSpPr>
            <p:nvPr/>
          </p:nvSpPr>
          <p:spPr>
            <a:xfrm>
              <a:off x="787989" y="1856166"/>
              <a:ext cx="2524412" cy="681639"/>
            </a:xfrm>
            <a:prstGeom prst="roundRect">
              <a:avLst>
                <a:gd name="adj" fmla="val 16667"/>
              </a:avLst>
            </a:prstGeom>
            <a:solidFill>
              <a:schemeClr val="accent1">
                <a:lumMod val="20000"/>
                <a:lumOff val="80000"/>
              </a:schemeClr>
            </a:solidFill>
            <a:ln w="19050" cap="flat" cmpd="sng">
              <a:noFill/>
              <a:prstDash val="solid"/>
              <a:round/>
              <a:headEnd type="none" w="med" len="med"/>
              <a:tailEnd type="none" w="med" len="med"/>
            </a:ln>
          </p:spPr>
          <p:txBody>
            <a:bodyPr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Knowledge </a:t>
              </a:r>
              <a:r>
                <a:rPr kumimoji="0" lang="en-US"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Authoring </a:t>
              </a:r>
              <a:r>
                <a:rPr kumimoji="0" lang="en-US" sz="900" b="0" i="0" u="none" strike="noStrike" kern="0" cap="none" spc="0" normalizeH="0" baseline="0" noProof="0" dirty="0">
                  <a:ln>
                    <a:noFill/>
                  </a:ln>
                  <a:solidFill>
                    <a:schemeClr val="bg2">
                      <a:lumMod val="50000"/>
                    </a:schemeClr>
                  </a:solidFill>
                  <a:effectLst/>
                  <a:uLnTx/>
                  <a:uFillTx/>
                  <a:latin typeface="Libre Franklin SemiBold"/>
                  <a:cs typeface="Arial"/>
                  <a:sym typeface="Arial"/>
                </a:rPr>
                <a:t>through</a:t>
              </a:r>
              <a:r>
                <a:rPr kumimoji="0" lang="en-US"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 Validation</a:t>
              </a:r>
              <a:endParaRPr kumimoji="0" lang="en" sz="900" b="1" i="0" u="none" strike="noStrike" kern="0" cap="none" spc="0" normalizeH="0" baseline="0" noProof="0" dirty="0">
                <a:ln>
                  <a:noFill/>
                </a:ln>
                <a:solidFill>
                  <a:schemeClr val="bg2">
                    <a:lumMod val="50000"/>
                  </a:schemeClr>
                </a:solidFill>
                <a:effectLst/>
                <a:uLnTx/>
                <a:uFillTx/>
                <a:latin typeface="Libre Franklin SemiBold"/>
                <a:cs typeface="Arial"/>
                <a:sym typeface="Arial"/>
              </a:endParaRPr>
            </a:p>
          </p:txBody>
        </p:sp>
        <p:sp>
          <p:nvSpPr>
            <p:cNvPr id="9" name="Shape 55">
              <a:extLst>
                <a:ext uri="{FF2B5EF4-FFF2-40B4-BE49-F238E27FC236}">
                  <a16:creationId xmlns:a16="http://schemas.microsoft.com/office/drawing/2014/main" id="{A83A844C-CC0F-BB41-A8F2-65F29FB25216}"/>
                </a:ext>
              </a:extLst>
            </p:cNvPr>
            <p:cNvSpPr>
              <a:spLocks noChangeAspect="1"/>
            </p:cNvSpPr>
            <p:nvPr/>
          </p:nvSpPr>
          <p:spPr>
            <a:xfrm>
              <a:off x="790296" y="3639370"/>
              <a:ext cx="2519796" cy="701636"/>
            </a:xfrm>
            <a:prstGeom prst="roundRect">
              <a:avLst>
                <a:gd name="adj" fmla="val 16667"/>
              </a:avLst>
            </a:prstGeom>
            <a:solidFill>
              <a:schemeClr val="accent1">
                <a:lumMod val="20000"/>
                <a:lumOff val="80000"/>
              </a:schemeClr>
            </a:solidFill>
            <a:ln w="19050" cap="flat" cmpd="sng">
              <a:noFill/>
              <a:prstDash val="solid"/>
              <a:round/>
              <a:headEnd type="none" w="med" len="med"/>
              <a:tailEnd type="none" w="med" len="med"/>
            </a:ln>
          </p:spPr>
          <p:txBody>
            <a:bodyPr lIns="91339" tIns="91339" rIns="91339" bIns="91339" anchor="ctr" anchorCtr="0">
              <a:noAutofit/>
            </a:bodyPr>
            <a:lstStyle/>
            <a:p>
              <a:pPr marL="0" marR="0" lvl="0" indent="0" algn="ctr" defTabSz="913554" rtl="0" eaLnBrk="1" fontAlgn="auto" latinLnBrk="0" hangingPunct="1">
                <a:lnSpc>
                  <a:spcPct val="90000"/>
                </a:lnSpc>
                <a:spcBef>
                  <a:spcPts val="0"/>
                </a:spcBef>
                <a:spcAft>
                  <a:spcPts val="0"/>
                </a:spcAft>
                <a:buClr>
                  <a:srgbClr val="000000"/>
                </a:buClr>
                <a:buSzTx/>
                <a:buFont typeface="Arial"/>
                <a:buNone/>
                <a:tabLst/>
                <a:defRPr/>
              </a:pPr>
              <a:r>
                <a:rPr kumimoji="0" lang="en" sz="900" b="1" i="0" u="none" strike="noStrike" kern="0" cap="none" spc="0" normalizeH="0" baseline="0" noProof="0" dirty="0">
                  <a:ln>
                    <a:noFill/>
                  </a:ln>
                  <a:solidFill>
                    <a:schemeClr val="bg2">
                      <a:lumMod val="50000"/>
                    </a:schemeClr>
                  </a:solidFill>
                  <a:effectLst/>
                  <a:uLnTx/>
                  <a:uFillTx/>
                  <a:latin typeface="Libre Franklin SemiBold"/>
                  <a:cs typeface="Arial"/>
                  <a:sym typeface="Arial"/>
                </a:rPr>
                <a:t>Knowledge Discovery</a:t>
              </a:r>
            </a:p>
          </p:txBody>
        </p:sp>
      </p:grpSp>
      <p:grpSp>
        <p:nvGrpSpPr>
          <p:cNvPr id="10" name="Group 9">
            <a:extLst>
              <a:ext uri="{FF2B5EF4-FFF2-40B4-BE49-F238E27FC236}">
                <a16:creationId xmlns:a16="http://schemas.microsoft.com/office/drawing/2014/main" id="{1DBA0A97-72DA-5F40-BD55-CD1D160821E0}"/>
              </a:ext>
            </a:extLst>
          </p:cNvPr>
          <p:cNvGrpSpPr/>
          <p:nvPr/>
        </p:nvGrpSpPr>
        <p:grpSpPr>
          <a:xfrm>
            <a:off x="1320091" y="2914045"/>
            <a:ext cx="185374" cy="476774"/>
            <a:chOff x="1625977" y="3106046"/>
            <a:chExt cx="220390" cy="776363"/>
          </a:xfrm>
        </p:grpSpPr>
        <p:grpSp>
          <p:nvGrpSpPr>
            <p:cNvPr id="11" name="Group 10">
              <a:extLst>
                <a:ext uri="{FF2B5EF4-FFF2-40B4-BE49-F238E27FC236}">
                  <a16:creationId xmlns:a16="http://schemas.microsoft.com/office/drawing/2014/main" id="{5E3473FC-1825-D44B-A2A1-07079A4220AB}"/>
                </a:ext>
              </a:extLst>
            </p:cNvPr>
            <p:cNvGrpSpPr/>
            <p:nvPr/>
          </p:nvGrpSpPr>
          <p:grpSpPr>
            <a:xfrm>
              <a:off x="1625977" y="3106046"/>
              <a:ext cx="220025" cy="157011"/>
              <a:chOff x="1141476" y="3106046"/>
              <a:chExt cx="220025" cy="157011"/>
            </a:xfrm>
          </p:grpSpPr>
          <p:grpSp>
            <p:nvGrpSpPr>
              <p:cNvPr id="19" name="Group 18">
                <a:extLst>
                  <a:ext uri="{FF2B5EF4-FFF2-40B4-BE49-F238E27FC236}">
                    <a16:creationId xmlns:a16="http://schemas.microsoft.com/office/drawing/2014/main" id="{D1A318BE-B907-0340-AD0B-E55E14DF5680}"/>
                  </a:ext>
                </a:extLst>
              </p:cNvPr>
              <p:cNvGrpSpPr/>
              <p:nvPr/>
            </p:nvGrpSpPr>
            <p:grpSpPr>
              <a:xfrm>
                <a:off x="1141476" y="3106046"/>
                <a:ext cx="91440" cy="157011"/>
                <a:chOff x="1141476" y="3106046"/>
                <a:chExt cx="91440" cy="157011"/>
              </a:xfrm>
            </p:grpSpPr>
            <p:cxnSp>
              <p:nvCxnSpPr>
                <p:cNvPr id="23" name="Straight Connector 22">
                  <a:extLst>
                    <a:ext uri="{FF2B5EF4-FFF2-40B4-BE49-F238E27FC236}">
                      <a16:creationId xmlns:a16="http://schemas.microsoft.com/office/drawing/2014/main" id="{B82EDC8D-C0BF-254C-B88D-628F6D2E477B}"/>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artial Circle 6">
                  <a:extLst>
                    <a:ext uri="{FF2B5EF4-FFF2-40B4-BE49-F238E27FC236}">
                      <a16:creationId xmlns:a16="http://schemas.microsoft.com/office/drawing/2014/main" id="{1DCB3999-7DD9-A54B-B40E-EE450B6454AC}"/>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0" name="Group 19">
                <a:extLst>
                  <a:ext uri="{FF2B5EF4-FFF2-40B4-BE49-F238E27FC236}">
                    <a16:creationId xmlns:a16="http://schemas.microsoft.com/office/drawing/2014/main" id="{BA7B7D05-D333-304F-BC21-F3A6C297A31E}"/>
                  </a:ext>
                </a:extLst>
              </p:cNvPr>
              <p:cNvGrpSpPr/>
              <p:nvPr/>
            </p:nvGrpSpPr>
            <p:grpSpPr>
              <a:xfrm>
                <a:off x="1270061" y="3110712"/>
                <a:ext cx="91440" cy="152345"/>
                <a:chOff x="1270061" y="3110712"/>
                <a:chExt cx="91440" cy="152345"/>
              </a:xfrm>
            </p:grpSpPr>
            <p:cxnSp>
              <p:nvCxnSpPr>
                <p:cNvPr id="21" name="Straight Connector 20">
                  <a:extLst>
                    <a:ext uri="{FF2B5EF4-FFF2-40B4-BE49-F238E27FC236}">
                      <a16:creationId xmlns:a16="http://schemas.microsoft.com/office/drawing/2014/main" id="{BC466806-D53E-5C4E-9B85-948BBE93A7E7}"/>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Diamond 21">
                  <a:extLst>
                    <a:ext uri="{FF2B5EF4-FFF2-40B4-BE49-F238E27FC236}">
                      <a16:creationId xmlns:a16="http://schemas.microsoft.com/office/drawing/2014/main" id="{F3F6C115-852E-684E-8E50-438324E81AFD}"/>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2" name="Group 11">
              <a:extLst>
                <a:ext uri="{FF2B5EF4-FFF2-40B4-BE49-F238E27FC236}">
                  <a16:creationId xmlns:a16="http://schemas.microsoft.com/office/drawing/2014/main" id="{690C2344-ECC6-4A47-8EBF-0425E7F9D485}"/>
                </a:ext>
              </a:extLst>
            </p:cNvPr>
            <p:cNvGrpSpPr/>
            <p:nvPr/>
          </p:nvGrpSpPr>
          <p:grpSpPr>
            <a:xfrm flipH="1" flipV="1">
              <a:off x="1626342" y="3725386"/>
              <a:ext cx="220025" cy="157023"/>
              <a:chOff x="1141476" y="2868030"/>
              <a:chExt cx="220025" cy="157023"/>
            </a:xfrm>
          </p:grpSpPr>
          <p:grpSp>
            <p:nvGrpSpPr>
              <p:cNvPr id="13" name="Group 12">
                <a:extLst>
                  <a:ext uri="{FF2B5EF4-FFF2-40B4-BE49-F238E27FC236}">
                    <a16:creationId xmlns:a16="http://schemas.microsoft.com/office/drawing/2014/main" id="{5BCDA5D2-855F-7341-82C2-31468914F963}"/>
                  </a:ext>
                </a:extLst>
              </p:cNvPr>
              <p:cNvGrpSpPr/>
              <p:nvPr/>
            </p:nvGrpSpPr>
            <p:grpSpPr>
              <a:xfrm>
                <a:off x="1141476" y="2868030"/>
                <a:ext cx="91440" cy="157023"/>
                <a:chOff x="1141476" y="2868030"/>
                <a:chExt cx="91440" cy="157023"/>
              </a:xfrm>
            </p:grpSpPr>
            <p:cxnSp>
              <p:nvCxnSpPr>
                <p:cNvPr id="17" name="Straight Connector 16">
                  <a:extLst>
                    <a:ext uri="{FF2B5EF4-FFF2-40B4-BE49-F238E27FC236}">
                      <a16:creationId xmlns:a16="http://schemas.microsoft.com/office/drawing/2014/main" id="{DA0EA25E-8955-864B-B2FE-84DAB121F9CA}"/>
                    </a:ext>
                  </a:extLst>
                </p:cNvPr>
                <p:cNvCxnSpPr>
                  <a:cxnSpLocks/>
                </p:cNvCxnSpPr>
                <p:nvPr/>
              </p:nvCxnSpPr>
              <p:spPr>
                <a:xfrm>
                  <a:off x="1187196" y="2868030"/>
                  <a:ext cx="0" cy="7149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Partial Circle 80">
                  <a:extLst>
                    <a:ext uri="{FF2B5EF4-FFF2-40B4-BE49-F238E27FC236}">
                      <a16:creationId xmlns:a16="http://schemas.microsoft.com/office/drawing/2014/main" id="{4CCDF92C-9D5D-8046-8FF5-A9A3640A3A4B}"/>
                    </a:ext>
                  </a:extLst>
                </p:cNvPr>
                <p:cNvSpPr>
                  <a:spLocks noChangeAspect="1"/>
                </p:cNvSpPr>
                <p:nvPr/>
              </p:nvSpPr>
              <p:spPr>
                <a:xfrm rot="8100000">
                  <a:off x="1141476" y="2933614"/>
                  <a:ext cx="91440" cy="91439"/>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4" name="Group 13">
                <a:extLst>
                  <a:ext uri="{FF2B5EF4-FFF2-40B4-BE49-F238E27FC236}">
                    <a16:creationId xmlns:a16="http://schemas.microsoft.com/office/drawing/2014/main" id="{7DA61B45-75AE-FE4A-94C9-13C7527578AD}"/>
                  </a:ext>
                </a:extLst>
              </p:cNvPr>
              <p:cNvGrpSpPr/>
              <p:nvPr/>
            </p:nvGrpSpPr>
            <p:grpSpPr>
              <a:xfrm>
                <a:off x="1270061" y="2872700"/>
                <a:ext cx="91440" cy="152348"/>
                <a:chOff x="1270061" y="2872700"/>
                <a:chExt cx="91440" cy="152348"/>
              </a:xfrm>
            </p:grpSpPr>
            <p:cxnSp>
              <p:nvCxnSpPr>
                <p:cNvPr id="15" name="Straight Connector 14">
                  <a:extLst>
                    <a:ext uri="{FF2B5EF4-FFF2-40B4-BE49-F238E27FC236}">
                      <a16:creationId xmlns:a16="http://schemas.microsoft.com/office/drawing/2014/main" id="{9DE48E53-641A-0F4F-A61F-C8175AE11630}"/>
                    </a:ext>
                  </a:extLst>
                </p:cNvPr>
                <p:cNvCxnSpPr>
                  <a:cxnSpLocks/>
                </p:cNvCxnSpPr>
                <p:nvPr/>
              </p:nvCxnSpPr>
              <p:spPr>
                <a:xfrm>
                  <a:off x="1315781" y="2872700"/>
                  <a:ext cx="0" cy="7149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6995FF7D-4624-7749-9D7A-CEDD5CAF4FDA}"/>
                    </a:ext>
                  </a:extLst>
                </p:cNvPr>
                <p:cNvSpPr>
                  <a:spLocks noChangeAspect="1"/>
                </p:cNvSpPr>
                <p:nvPr/>
              </p:nvSpPr>
              <p:spPr>
                <a:xfrm rot="10800000">
                  <a:off x="1270061" y="2933612"/>
                  <a:ext cx="91440" cy="91436"/>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cxnSp>
        <p:nvCxnSpPr>
          <p:cNvPr id="25" name="Shape 84">
            <a:extLst>
              <a:ext uri="{FF2B5EF4-FFF2-40B4-BE49-F238E27FC236}">
                <a16:creationId xmlns:a16="http://schemas.microsoft.com/office/drawing/2014/main" id="{B9317766-E41F-3343-8668-575BFCBE8F7C}"/>
              </a:ext>
            </a:extLst>
          </p:cNvPr>
          <p:cNvCxnSpPr>
            <a:cxnSpLocks/>
          </p:cNvCxnSpPr>
          <p:nvPr/>
        </p:nvCxnSpPr>
        <p:spPr>
          <a:xfrm flipV="1">
            <a:off x="2469914" y="2241203"/>
            <a:ext cx="685800" cy="1579"/>
          </a:xfrm>
          <a:prstGeom prst="straightConnector1">
            <a:avLst/>
          </a:prstGeom>
          <a:noFill/>
          <a:ln w="19050" cap="flat" cmpd="sng">
            <a:solidFill>
              <a:schemeClr val="accent2"/>
            </a:solidFill>
            <a:prstDash val="sysDash"/>
            <a:round/>
            <a:headEnd type="triangle" w="med" len="med"/>
            <a:tailEnd type="triangle" w="med" len="med"/>
          </a:ln>
        </p:spPr>
      </p:cxnSp>
      <p:grpSp>
        <p:nvGrpSpPr>
          <p:cNvPr id="26" name="Group 25">
            <a:extLst>
              <a:ext uri="{FF2B5EF4-FFF2-40B4-BE49-F238E27FC236}">
                <a16:creationId xmlns:a16="http://schemas.microsoft.com/office/drawing/2014/main" id="{EBAECB97-6389-054A-9CC1-B114A1C13324}"/>
              </a:ext>
            </a:extLst>
          </p:cNvPr>
          <p:cNvGrpSpPr/>
          <p:nvPr/>
        </p:nvGrpSpPr>
        <p:grpSpPr>
          <a:xfrm rot="16200000">
            <a:off x="2365871" y="2177325"/>
            <a:ext cx="135119" cy="132067"/>
            <a:chOff x="1141476" y="3106046"/>
            <a:chExt cx="220025" cy="157011"/>
          </a:xfrm>
        </p:grpSpPr>
        <p:grpSp>
          <p:nvGrpSpPr>
            <p:cNvPr id="27" name="Group 26">
              <a:extLst>
                <a:ext uri="{FF2B5EF4-FFF2-40B4-BE49-F238E27FC236}">
                  <a16:creationId xmlns:a16="http://schemas.microsoft.com/office/drawing/2014/main" id="{D1B85FA3-BEBC-6E47-B229-89CF73BF961C}"/>
                </a:ext>
              </a:extLst>
            </p:cNvPr>
            <p:cNvGrpSpPr/>
            <p:nvPr/>
          </p:nvGrpSpPr>
          <p:grpSpPr>
            <a:xfrm>
              <a:off x="1141476" y="3106046"/>
              <a:ext cx="91440" cy="157011"/>
              <a:chOff x="1141476" y="3106046"/>
              <a:chExt cx="91440" cy="157011"/>
            </a:xfrm>
          </p:grpSpPr>
          <p:cxnSp>
            <p:nvCxnSpPr>
              <p:cNvPr id="31" name="Straight Connector 30">
                <a:extLst>
                  <a:ext uri="{FF2B5EF4-FFF2-40B4-BE49-F238E27FC236}">
                    <a16:creationId xmlns:a16="http://schemas.microsoft.com/office/drawing/2014/main" id="{ED1E8481-0819-AF4B-B30E-EC9064C3A622}"/>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Partial Circle 61">
                <a:extLst>
                  <a:ext uri="{FF2B5EF4-FFF2-40B4-BE49-F238E27FC236}">
                    <a16:creationId xmlns:a16="http://schemas.microsoft.com/office/drawing/2014/main" id="{E63221A3-011C-4747-BA29-96AEA6F48C16}"/>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8" name="Group 27">
              <a:extLst>
                <a:ext uri="{FF2B5EF4-FFF2-40B4-BE49-F238E27FC236}">
                  <a16:creationId xmlns:a16="http://schemas.microsoft.com/office/drawing/2014/main" id="{3AB0ED7A-6729-2348-BFA4-64AD5F586A50}"/>
                </a:ext>
              </a:extLst>
            </p:cNvPr>
            <p:cNvGrpSpPr/>
            <p:nvPr/>
          </p:nvGrpSpPr>
          <p:grpSpPr>
            <a:xfrm>
              <a:off x="1270061" y="3110712"/>
              <a:ext cx="91440" cy="152345"/>
              <a:chOff x="1270061" y="3110712"/>
              <a:chExt cx="91440" cy="152345"/>
            </a:xfrm>
          </p:grpSpPr>
          <p:cxnSp>
            <p:nvCxnSpPr>
              <p:cNvPr id="29" name="Straight Connector 28">
                <a:extLst>
                  <a:ext uri="{FF2B5EF4-FFF2-40B4-BE49-F238E27FC236}">
                    <a16:creationId xmlns:a16="http://schemas.microsoft.com/office/drawing/2014/main" id="{94679572-7021-564D-8066-928BA88FCEEF}"/>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Diamond 29">
                <a:extLst>
                  <a:ext uri="{FF2B5EF4-FFF2-40B4-BE49-F238E27FC236}">
                    <a16:creationId xmlns:a16="http://schemas.microsoft.com/office/drawing/2014/main" id="{C59D74DD-1955-4F4F-A011-EA2317249876}"/>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34" name="Group 33">
            <a:extLst>
              <a:ext uri="{FF2B5EF4-FFF2-40B4-BE49-F238E27FC236}">
                <a16:creationId xmlns:a16="http://schemas.microsoft.com/office/drawing/2014/main" id="{00C741E9-E559-F542-B78A-C3C5D8CE73F6}"/>
              </a:ext>
            </a:extLst>
          </p:cNvPr>
          <p:cNvGrpSpPr/>
          <p:nvPr/>
        </p:nvGrpSpPr>
        <p:grpSpPr>
          <a:xfrm rot="5400000">
            <a:off x="3141621" y="2175171"/>
            <a:ext cx="135120" cy="132065"/>
            <a:chOff x="1141476" y="3106046"/>
            <a:chExt cx="220025" cy="157011"/>
          </a:xfrm>
        </p:grpSpPr>
        <p:grpSp>
          <p:nvGrpSpPr>
            <p:cNvPr id="35" name="Group 34">
              <a:extLst>
                <a:ext uri="{FF2B5EF4-FFF2-40B4-BE49-F238E27FC236}">
                  <a16:creationId xmlns:a16="http://schemas.microsoft.com/office/drawing/2014/main" id="{356C6257-CAD4-A940-A597-C40BCBEC46F1}"/>
                </a:ext>
              </a:extLst>
            </p:cNvPr>
            <p:cNvGrpSpPr/>
            <p:nvPr/>
          </p:nvGrpSpPr>
          <p:grpSpPr>
            <a:xfrm>
              <a:off x="1141476" y="3106046"/>
              <a:ext cx="91440" cy="157011"/>
              <a:chOff x="1141476" y="3106046"/>
              <a:chExt cx="91440" cy="157011"/>
            </a:xfrm>
          </p:grpSpPr>
          <p:cxnSp>
            <p:nvCxnSpPr>
              <p:cNvPr id="39" name="Straight Connector 38">
                <a:extLst>
                  <a:ext uri="{FF2B5EF4-FFF2-40B4-BE49-F238E27FC236}">
                    <a16:creationId xmlns:a16="http://schemas.microsoft.com/office/drawing/2014/main" id="{21AE1749-E410-4742-8B58-55000836FADA}"/>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artial Circle 142">
                <a:extLst>
                  <a:ext uri="{FF2B5EF4-FFF2-40B4-BE49-F238E27FC236}">
                    <a16:creationId xmlns:a16="http://schemas.microsoft.com/office/drawing/2014/main" id="{0D2301AC-CD7E-0E43-839E-738C31828F7F}"/>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36" name="Group 35">
              <a:extLst>
                <a:ext uri="{FF2B5EF4-FFF2-40B4-BE49-F238E27FC236}">
                  <a16:creationId xmlns:a16="http://schemas.microsoft.com/office/drawing/2014/main" id="{197865B7-D9FB-7244-8038-F2884851C2C0}"/>
                </a:ext>
              </a:extLst>
            </p:cNvPr>
            <p:cNvGrpSpPr/>
            <p:nvPr/>
          </p:nvGrpSpPr>
          <p:grpSpPr>
            <a:xfrm>
              <a:off x="1270061" y="3110712"/>
              <a:ext cx="91440" cy="152345"/>
              <a:chOff x="1270061" y="3110712"/>
              <a:chExt cx="91440" cy="152345"/>
            </a:xfrm>
          </p:grpSpPr>
          <p:cxnSp>
            <p:nvCxnSpPr>
              <p:cNvPr id="37" name="Straight Connector 36">
                <a:extLst>
                  <a:ext uri="{FF2B5EF4-FFF2-40B4-BE49-F238E27FC236}">
                    <a16:creationId xmlns:a16="http://schemas.microsoft.com/office/drawing/2014/main" id="{BEB9CF9C-B525-0E4C-AE4D-68502382E5FD}"/>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Diamond 37">
                <a:extLst>
                  <a:ext uri="{FF2B5EF4-FFF2-40B4-BE49-F238E27FC236}">
                    <a16:creationId xmlns:a16="http://schemas.microsoft.com/office/drawing/2014/main" id="{03940932-C80B-3445-A767-EA97F83663FC}"/>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41" name="Group 40">
            <a:extLst>
              <a:ext uri="{FF2B5EF4-FFF2-40B4-BE49-F238E27FC236}">
                <a16:creationId xmlns:a16="http://schemas.microsoft.com/office/drawing/2014/main" id="{33651B44-5D57-0844-907D-235E00CCAB20}"/>
              </a:ext>
            </a:extLst>
          </p:cNvPr>
          <p:cNvGrpSpPr/>
          <p:nvPr/>
        </p:nvGrpSpPr>
        <p:grpSpPr>
          <a:xfrm rot="16200000">
            <a:off x="5843686" y="2335979"/>
            <a:ext cx="135119" cy="132067"/>
            <a:chOff x="1141476" y="3106046"/>
            <a:chExt cx="220025" cy="157011"/>
          </a:xfrm>
        </p:grpSpPr>
        <p:grpSp>
          <p:nvGrpSpPr>
            <p:cNvPr id="42" name="Group 41">
              <a:extLst>
                <a:ext uri="{FF2B5EF4-FFF2-40B4-BE49-F238E27FC236}">
                  <a16:creationId xmlns:a16="http://schemas.microsoft.com/office/drawing/2014/main" id="{0FA7BAFC-9AD6-6D41-A64E-6E8F08A866D1}"/>
                </a:ext>
              </a:extLst>
            </p:cNvPr>
            <p:cNvGrpSpPr/>
            <p:nvPr/>
          </p:nvGrpSpPr>
          <p:grpSpPr>
            <a:xfrm>
              <a:off x="1141476" y="3106046"/>
              <a:ext cx="91440" cy="157011"/>
              <a:chOff x="1141476" y="3106046"/>
              <a:chExt cx="91440" cy="157011"/>
            </a:xfrm>
          </p:grpSpPr>
          <p:cxnSp>
            <p:nvCxnSpPr>
              <p:cNvPr id="46" name="Straight Connector 45">
                <a:extLst>
                  <a:ext uri="{FF2B5EF4-FFF2-40B4-BE49-F238E27FC236}">
                    <a16:creationId xmlns:a16="http://schemas.microsoft.com/office/drawing/2014/main" id="{CA14720E-19C3-9646-A9DA-B2D35615EAB2}"/>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Partial Circle 157">
                <a:extLst>
                  <a:ext uri="{FF2B5EF4-FFF2-40B4-BE49-F238E27FC236}">
                    <a16:creationId xmlns:a16="http://schemas.microsoft.com/office/drawing/2014/main" id="{EE0557E8-B228-1744-B752-BC1E7782F122}"/>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43" name="Group 42">
              <a:extLst>
                <a:ext uri="{FF2B5EF4-FFF2-40B4-BE49-F238E27FC236}">
                  <a16:creationId xmlns:a16="http://schemas.microsoft.com/office/drawing/2014/main" id="{3BCF24CC-69E4-874C-9869-C1BA62DD9F81}"/>
                </a:ext>
              </a:extLst>
            </p:cNvPr>
            <p:cNvGrpSpPr/>
            <p:nvPr/>
          </p:nvGrpSpPr>
          <p:grpSpPr>
            <a:xfrm>
              <a:off x="1270061" y="3110712"/>
              <a:ext cx="91440" cy="152345"/>
              <a:chOff x="1270061" y="3110712"/>
              <a:chExt cx="91440" cy="152345"/>
            </a:xfrm>
          </p:grpSpPr>
          <p:cxnSp>
            <p:nvCxnSpPr>
              <p:cNvPr id="44" name="Straight Connector 43">
                <a:extLst>
                  <a:ext uri="{FF2B5EF4-FFF2-40B4-BE49-F238E27FC236}">
                    <a16:creationId xmlns:a16="http://schemas.microsoft.com/office/drawing/2014/main" id="{665CF2E6-43F9-434F-9E69-44EF41B9D0E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Diamond 44">
                <a:extLst>
                  <a:ext uri="{FF2B5EF4-FFF2-40B4-BE49-F238E27FC236}">
                    <a16:creationId xmlns:a16="http://schemas.microsoft.com/office/drawing/2014/main" id="{5AA0FA10-878A-7D4E-9007-CCC4C6F3F7F2}"/>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sp>
        <p:nvSpPr>
          <p:cNvPr id="48" name="Shape 65">
            <a:extLst>
              <a:ext uri="{FF2B5EF4-FFF2-40B4-BE49-F238E27FC236}">
                <a16:creationId xmlns:a16="http://schemas.microsoft.com/office/drawing/2014/main" id="{40696FA0-B7D4-1F48-9743-6C0F9FDF8C49}"/>
              </a:ext>
            </a:extLst>
          </p:cNvPr>
          <p:cNvSpPr>
            <a:spLocks/>
          </p:cNvSpPr>
          <p:nvPr/>
        </p:nvSpPr>
        <p:spPr>
          <a:xfrm>
            <a:off x="6421490" y="2227215"/>
            <a:ext cx="1920240" cy="640080"/>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30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Knowledge Execution</a:t>
            </a:r>
          </a:p>
        </p:txBody>
      </p:sp>
      <p:grpSp>
        <p:nvGrpSpPr>
          <p:cNvPr id="49" name="Group 48">
            <a:extLst>
              <a:ext uri="{FF2B5EF4-FFF2-40B4-BE49-F238E27FC236}">
                <a16:creationId xmlns:a16="http://schemas.microsoft.com/office/drawing/2014/main" id="{A5B0511D-DD58-7645-A88B-E9A86C0FD9ED}"/>
              </a:ext>
            </a:extLst>
          </p:cNvPr>
          <p:cNvGrpSpPr/>
          <p:nvPr/>
        </p:nvGrpSpPr>
        <p:grpSpPr>
          <a:xfrm rot="5400000">
            <a:off x="6300652" y="2481223"/>
            <a:ext cx="135120" cy="132065"/>
            <a:chOff x="1141476" y="3106046"/>
            <a:chExt cx="220025" cy="157011"/>
          </a:xfrm>
        </p:grpSpPr>
        <p:grpSp>
          <p:nvGrpSpPr>
            <p:cNvPr id="50" name="Group 49">
              <a:extLst>
                <a:ext uri="{FF2B5EF4-FFF2-40B4-BE49-F238E27FC236}">
                  <a16:creationId xmlns:a16="http://schemas.microsoft.com/office/drawing/2014/main" id="{091529A4-3666-0240-9F4A-0A6D6409581E}"/>
                </a:ext>
              </a:extLst>
            </p:cNvPr>
            <p:cNvGrpSpPr/>
            <p:nvPr/>
          </p:nvGrpSpPr>
          <p:grpSpPr>
            <a:xfrm>
              <a:off x="1141476" y="3106046"/>
              <a:ext cx="91440" cy="157011"/>
              <a:chOff x="1141476" y="3106046"/>
              <a:chExt cx="91440" cy="157011"/>
            </a:xfrm>
          </p:grpSpPr>
          <p:cxnSp>
            <p:nvCxnSpPr>
              <p:cNvPr id="54" name="Straight Connector 53">
                <a:extLst>
                  <a:ext uri="{FF2B5EF4-FFF2-40B4-BE49-F238E27FC236}">
                    <a16:creationId xmlns:a16="http://schemas.microsoft.com/office/drawing/2014/main" id="{A41D44D4-B48C-9C45-865C-D947BF111AA8}"/>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Partial Circle 172">
                <a:extLst>
                  <a:ext uri="{FF2B5EF4-FFF2-40B4-BE49-F238E27FC236}">
                    <a16:creationId xmlns:a16="http://schemas.microsoft.com/office/drawing/2014/main" id="{93FFABCA-C3C1-FD40-8FD0-85BD776ACB46}"/>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51" name="Group 50">
              <a:extLst>
                <a:ext uri="{FF2B5EF4-FFF2-40B4-BE49-F238E27FC236}">
                  <a16:creationId xmlns:a16="http://schemas.microsoft.com/office/drawing/2014/main" id="{46D761E8-93F8-F24D-8751-F97BD1BF1732}"/>
                </a:ext>
              </a:extLst>
            </p:cNvPr>
            <p:cNvGrpSpPr/>
            <p:nvPr/>
          </p:nvGrpSpPr>
          <p:grpSpPr>
            <a:xfrm>
              <a:off x="1270061" y="3110712"/>
              <a:ext cx="91440" cy="152345"/>
              <a:chOff x="1270061" y="3110712"/>
              <a:chExt cx="91440" cy="152345"/>
            </a:xfrm>
          </p:grpSpPr>
          <p:cxnSp>
            <p:nvCxnSpPr>
              <p:cNvPr id="52" name="Straight Connector 51">
                <a:extLst>
                  <a:ext uri="{FF2B5EF4-FFF2-40B4-BE49-F238E27FC236}">
                    <a16:creationId xmlns:a16="http://schemas.microsoft.com/office/drawing/2014/main" id="{90837550-4BBF-8948-9C7B-A60F53B75E6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Diamond 52">
                <a:extLst>
                  <a:ext uri="{FF2B5EF4-FFF2-40B4-BE49-F238E27FC236}">
                    <a16:creationId xmlns:a16="http://schemas.microsoft.com/office/drawing/2014/main" id="{7EC45B74-ADF4-5842-A45B-8DBA5B37CE50}"/>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56" name="Group 55">
            <a:extLst>
              <a:ext uri="{FF2B5EF4-FFF2-40B4-BE49-F238E27FC236}">
                <a16:creationId xmlns:a16="http://schemas.microsoft.com/office/drawing/2014/main" id="{E5F6F07A-AA5A-1743-A451-F08E7E2F8380}"/>
              </a:ext>
            </a:extLst>
          </p:cNvPr>
          <p:cNvGrpSpPr/>
          <p:nvPr/>
        </p:nvGrpSpPr>
        <p:grpSpPr>
          <a:xfrm>
            <a:off x="7289077" y="2854582"/>
            <a:ext cx="185067" cy="96421"/>
            <a:chOff x="1141476" y="3106046"/>
            <a:chExt cx="220025" cy="157011"/>
          </a:xfrm>
        </p:grpSpPr>
        <p:grpSp>
          <p:nvGrpSpPr>
            <p:cNvPr id="57" name="Group 56">
              <a:extLst>
                <a:ext uri="{FF2B5EF4-FFF2-40B4-BE49-F238E27FC236}">
                  <a16:creationId xmlns:a16="http://schemas.microsoft.com/office/drawing/2014/main" id="{1C7DD28D-AEDC-514E-9A1D-774F334A3B21}"/>
                </a:ext>
              </a:extLst>
            </p:cNvPr>
            <p:cNvGrpSpPr/>
            <p:nvPr/>
          </p:nvGrpSpPr>
          <p:grpSpPr>
            <a:xfrm>
              <a:off x="1141476" y="3106046"/>
              <a:ext cx="91440" cy="157011"/>
              <a:chOff x="1141476" y="3106046"/>
              <a:chExt cx="91440" cy="157011"/>
            </a:xfrm>
          </p:grpSpPr>
          <p:cxnSp>
            <p:nvCxnSpPr>
              <p:cNvPr id="61" name="Straight Connector 60">
                <a:extLst>
                  <a:ext uri="{FF2B5EF4-FFF2-40B4-BE49-F238E27FC236}">
                    <a16:creationId xmlns:a16="http://schemas.microsoft.com/office/drawing/2014/main" id="{1A14BA22-B242-A048-9964-6CDA8E4F8CEE}"/>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Partial Circle 188">
                <a:extLst>
                  <a:ext uri="{FF2B5EF4-FFF2-40B4-BE49-F238E27FC236}">
                    <a16:creationId xmlns:a16="http://schemas.microsoft.com/office/drawing/2014/main" id="{CB9F9A98-F5B1-7F4C-BABB-55045DDD3ADF}"/>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58" name="Group 57">
              <a:extLst>
                <a:ext uri="{FF2B5EF4-FFF2-40B4-BE49-F238E27FC236}">
                  <a16:creationId xmlns:a16="http://schemas.microsoft.com/office/drawing/2014/main" id="{B67969F2-3D11-7D4E-BBA7-AB24CA0AEAC7}"/>
                </a:ext>
              </a:extLst>
            </p:cNvPr>
            <p:cNvGrpSpPr/>
            <p:nvPr/>
          </p:nvGrpSpPr>
          <p:grpSpPr>
            <a:xfrm>
              <a:off x="1270061" y="3110712"/>
              <a:ext cx="91440" cy="152345"/>
              <a:chOff x="1270061" y="3110712"/>
              <a:chExt cx="91440" cy="152345"/>
            </a:xfrm>
          </p:grpSpPr>
          <p:cxnSp>
            <p:nvCxnSpPr>
              <p:cNvPr id="59" name="Straight Connector 58">
                <a:extLst>
                  <a:ext uri="{FF2B5EF4-FFF2-40B4-BE49-F238E27FC236}">
                    <a16:creationId xmlns:a16="http://schemas.microsoft.com/office/drawing/2014/main" id="{873E6BB8-9190-EA45-867B-5B66A369AC11}"/>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Diamond 59">
                <a:extLst>
                  <a:ext uri="{FF2B5EF4-FFF2-40B4-BE49-F238E27FC236}">
                    <a16:creationId xmlns:a16="http://schemas.microsoft.com/office/drawing/2014/main" id="{6C5A2AE6-A028-B047-9499-692629F5F555}"/>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sp>
        <p:nvSpPr>
          <p:cNvPr id="63" name="Shape 60">
            <a:extLst>
              <a:ext uri="{FF2B5EF4-FFF2-40B4-BE49-F238E27FC236}">
                <a16:creationId xmlns:a16="http://schemas.microsoft.com/office/drawing/2014/main" id="{56310E64-8DCF-7145-B170-D31B6248C3C9}"/>
              </a:ext>
            </a:extLst>
          </p:cNvPr>
          <p:cNvSpPr>
            <a:spLocks/>
          </p:cNvSpPr>
          <p:nvPr/>
        </p:nvSpPr>
        <p:spPr>
          <a:xfrm>
            <a:off x="6422763" y="3383280"/>
            <a:ext cx="1920240" cy="1005840"/>
          </a:xfrm>
          <a:prstGeom prst="flowChartMagneticDisk">
            <a:avLst/>
          </a:prstGeom>
          <a:ln w="63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182880" rIns="91339" bIns="91339" anchor="ctr" anchorCtr="0">
            <a:noAutofit/>
          </a:bodyPr>
          <a:lstStyle/>
          <a:p>
            <a:pPr marL="0" marR="0" lvl="0" indent="0" algn="ctr" defTabSz="913554" rtl="0" eaLnBrk="1" fontAlgn="auto" latinLnBrk="0" hangingPunct="1">
              <a:lnSpc>
                <a:spcPct val="100000"/>
              </a:lnSpc>
              <a:spcBef>
                <a:spcPts val="60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Data Repository</a:t>
            </a:r>
          </a:p>
          <a:p>
            <a:pPr marL="0" marR="0" lvl="0" indent="0" algn="ctr" defTabSz="913554" rtl="0" eaLnBrk="1" fontAlgn="auto" latinLnBrk="0" hangingPunct="1">
              <a:lnSpc>
                <a:spcPct val="90000"/>
              </a:lnSpc>
              <a:spcBef>
                <a:spcPts val="0"/>
              </a:spcBef>
              <a:spcAft>
                <a:spcPts val="300"/>
              </a:spcAft>
              <a:buClr>
                <a:srgbClr val="000000"/>
              </a:buClr>
              <a:buSzTx/>
              <a:buFont typeface="Arial"/>
              <a:buNone/>
              <a:tabLst/>
              <a:defRPr/>
            </a:pPr>
            <a:r>
              <a:rPr kumimoji="0" lang="en-US" sz="800" b="0" i="0" u="none" strike="noStrike" kern="0" cap="none" spc="-20" normalizeH="0" baseline="0" noProof="0" dirty="0">
                <a:ln>
                  <a:noFill/>
                </a:ln>
                <a:solidFill>
                  <a:srgbClr val="FFFFFF"/>
                </a:solidFill>
                <a:effectLst/>
                <a:uLnTx/>
                <a:uFillTx/>
                <a:latin typeface="Arial" panose="020B0604020202020204"/>
                <a:ea typeface="+mn-ea"/>
                <a:cs typeface="+mn-cs"/>
                <a:sym typeface="Arial"/>
              </a:rPr>
              <a:t>(Interoperable/ Federated)</a:t>
            </a:r>
          </a:p>
        </p:txBody>
      </p:sp>
      <p:grpSp>
        <p:nvGrpSpPr>
          <p:cNvPr id="64" name="Group 63">
            <a:extLst>
              <a:ext uri="{FF2B5EF4-FFF2-40B4-BE49-F238E27FC236}">
                <a16:creationId xmlns:a16="http://schemas.microsoft.com/office/drawing/2014/main" id="{C32A648C-CF35-404F-BD90-7DFC75E6A583}"/>
              </a:ext>
            </a:extLst>
          </p:cNvPr>
          <p:cNvGrpSpPr/>
          <p:nvPr/>
        </p:nvGrpSpPr>
        <p:grpSpPr>
          <a:xfrm rot="5400000">
            <a:off x="6300652" y="3820168"/>
            <a:ext cx="135120" cy="132065"/>
            <a:chOff x="1141476" y="3106046"/>
            <a:chExt cx="220025" cy="157011"/>
          </a:xfrm>
        </p:grpSpPr>
        <p:grpSp>
          <p:nvGrpSpPr>
            <p:cNvPr id="65" name="Group 64">
              <a:extLst>
                <a:ext uri="{FF2B5EF4-FFF2-40B4-BE49-F238E27FC236}">
                  <a16:creationId xmlns:a16="http://schemas.microsoft.com/office/drawing/2014/main" id="{A0A4B901-14AC-F040-B968-274D64ED5473}"/>
                </a:ext>
              </a:extLst>
            </p:cNvPr>
            <p:cNvGrpSpPr/>
            <p:nvPr/>
          </p:nvGrpSpPr>
          <p:grpSpPr>
            <a:xfrm>
              <a:off x="1141476" y="3106046"/>
              <a:ext cx="91440" cy="157011"/>
              <a:chOff x="1141476" y="3106046"/>
              <a:chExt cx="91440" cy="157011"/>
            </a:xfrm>
          </p:grpSpPr>
          <p:cxnSp>
            <p:nvCxnSpPr>
              <p:cNvPr id="69" name="Straight Connector 68">
                <a:extLst>
                  <a:ext uri="{FF2B5EF4-FFF2-40B4-BE49-F238E27FC236}">
                    <a16:creationId xmlns:a16="http://schemas.microsoft.com/office/drawing/2014/main" id="{7E3DC0CF-B0EF-3041-B5AE-3EA815410A83}"/>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Partial Circle 166">
                <a:extLst>
                  <a:ext uri="{FF2B5EF4-FFF2-40B4-BE49-F238E27FC236}">
                    <a16:creationId xmlns:a16="http://schemas.microsoft.com/office/drawing/2014/main" id="{10B2415B-B38C-BE4E-8CDB-BA1BFFCC8415}"/>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66" name="Group 65">
              <a:extLst>
                <a:ext uri="{FF2B5EF4-FFF2-40B4-BE49-F238E27FC236}">
                  <a16:creationId xmlns:a16="http://schemas.microsoft.com/office/drawing/2014/main" id="{1289B494-385E-474C-9296-EC82A57E4F37}"/>
                </a:ext>
              </a:extLst>
            </p:cNvPr>
            <p:cNvGrpSpPr/>
            <p:nvPr/>
          </p:nvGrpSpPr>
          <p:grpSpPr>
            <a:xfrm>
              <a:off x="1270061" y="3110712"/>
              <a:ext cx="91440" cy="152345"/>
              <a:chOff x="1270061" y="3110712"/>
              <a:chExt cx="91440" cy="152345"/>
            </a:xfrm>
          </p:grpSpPr>
          <p:cxnSp>
            <p:nvCxnSpPr>
              <p:cNvPr id="67" name="Straight Connector 66">
                <a:extLst>
                  <a:ext uri="{FF2B5EF4-FFF2-40B4-BE49-F238E27FC236}">
                    <a16:creationId xmlns:a16="http://schemas.microsoft.com/office/drawing/2014/main" id="{11DCCE01-B685-044C-BAC5-21874B3F5A02}"/>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Diamond 67">
                <a:extLst>
                  <a:ext uri="{FF2B5EF4-FFF2-40B4-BE49-F238E27FC236}">
                    <a16:creationId xmlns:a16="http://schemas.microsoft.com/office/drawing/2014/main" id="{4F3037F4-0E9B-0D46-A181-F66681A34A29}"/>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71" name="Group 70">
            <a:extLst>
              <a:ext uri="{FF2B5EF4-FFF2-40B4-BE49-F238E27FC236}">
                <a16:creationId xmlns:a16="http://schemas.microsoft.com/office/drawing/2014/main" id="{DDA9C2AA-3C7C-E349-86BB-6606BBD97605}"/>
              </a:ext>
            </a:extLst>
          </p:cNvPr>
          <p:cNvGrpSpPr/>
          <p:nvPr/>
        </p:nvGrpSpPr>
        <p:grpSpPr>
          <a:xfrm flipH="1" flipV="1">
            <a:off x="7290350" y="3292717"/>
            <a:ext cx="185067" cy="96421"/>
            <a:chOff x="1141476" y="3106046"/>
            <a:chExt cx="220025" cy="157011"/>
          </a:xfrm>
        </p:grpSpPr>
        <p:grpSp>
          <p:nvGrpSpPr>
            <p:cNvPr id="72" name="Group 71">
              <a:extLst>
                <a:ext uri="{FF2B5EF4-FFF2-40B4-BE49-F238E27FC236}">
                  <a16:creationId xmlns:a16="http://schemas.microsoft.com/office/drawing/2014/main" id="{DC0C7BB7-3443-5847-9B05-D966DB47DE61}"/>
                </a:ext>
              </a:extLst>
            </p:cNvPr>
            <p:cNvGrpSpPr/>
            <p:nvPr/>
          </p:nvGrpSpPr>
          <p:grpSpPr>
            <a:xfrm>
              <a:off x="1141476" y="3106046"/>
              <a:ext cx="91440" cy="157011"/>
              <a:chOff x="1141476" y="3106046"/>
              <a:chExt cx="91440" cy="157011"/>
            </a:xfrm>
          </p:grpSpPr>
          <p:cxnSp>
            <p:nvCxnSpPr>
              <p:cNvPr id="76" name="Straight Connector 75">
                <a:extLst>
                  <a:ext uri="{FF2B5EF4-FFF2-40B4-BE49-F238E27FC236}">
                    <a16:creationId xmlns:a16="http://schemas.microsoft.com/office/drawing/2014/main" id="{0DB3CB85-D732-2F45-97BD-F2B0C8DAAF2D}"/>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Partial Circle 195">
                <a:extLst>
                  <a:ext uri="{FF2B5EF4-FFF2-40B4-BE49-F238E27FC236}">
                    <a16:creationId xmlns:a16="http://schemas.microsoft.com/office/drawing/2014/main" id="{4B750ABA-8618-B04F-8889-C09C9F318424}"/>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73" name="Group 72">
              <a:extLst>
                <a:ext uri="{FF2B5EF4-FFF2-40B4-BE49-F238E27FC236}">
                  <a16:creationId xmlns:a16="http://schemas.microsoft.com/office/drawing/2014/main" id="{06F82427-5BEB-8041-A6A6-34615E795914}"/>
                </a:ext>
              </a:extLst>
            </p:cNvPr>
            <p:cNvGrpSpPr/>
            <p:nvPr/>
          </p:nvGrpSpPr>
          <p:grpSpPr>
            <a:xfrm>
              <a:off x="1270061" y="3110712"/>
              <a:ext cx="91440" cy="152345"/>
              <a:chOff x="1270061" y="3110712"/>
              <a:chExt cx="91440" cy="152345"/>
            </a:xfrm>
          </p:grpSpPr>
          <p:cxnSp>
            <p:nvCxnSpPr>
              <p:cNvPr id="74" name="Straight Connector 73">
                <a:extLst>
                  <a:ext uri="{FF2B5EF4-FFF2-40B4-BE49-F238E27FC236}">
                    <a16:creationId xmlns:a16="http://schemas.microsoft.com/office/drawing/2014/main" id="{91EAA49B-FFC5-6747-976B-FE6593AB2973}"/>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Diamond 74">
                <a:extLst>
                  <a:ext uri="{FF2B5EF4-FFF2-40B4-BE49-F238E27FC236}">
                    <a16:creationId xmlns:a16="http://schemas.microsoft.com/office/drawing/2014/main" id="{92BF722D-F6C6-F94B-994D-818C4D3C103A}"/>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78" name="Group 77">
            <a:extLst>
              <a:ext uri="{FF2B5EF4-FFF2-40B4-BE49-F238E27FC236}">
                <a16:creationId xmlns:a16="http://schemas.microsoft.com/office/drawing/2014/main" id="{3EF39E1C-FE0B-8B46-AEE7-01238539BD23}"/>
              </a:ext>
            </a:extLst>
          </p:cNvPr>
          <p:cNvGrpSpPr/>
          <p:nvPr/>
        </p:nvGrpSpPr>
        <p:grpSpPr>
          <a:xfrm rot="16200000">
            <a:off x="8336401" y="3820167"/>
            <a:ext cx="135119" cy="132067"/>
            <a:chOff x="1141476" y="3106046"/>
            <a:chExt cx="220025" cy="157011"/>
          </a:xfrm>
        </p:grpSpPr>
        <p:grpSp>
          <p:nvGrpSpPr>
            <p:cNvPr id="79" name="Group 78">
              <a:extLst>
                <a:ext uri="{FF2B5EF4-FFF2-40B4-BE49-F238E27FC236}">
                  <a16:creationId xmlns:a16="http://schemas.microsoft.com/office/drawing/2014/main" id="{0222A027-5841-2046-9DE9-73F22B11F825}"/>
                </a:ext>
              </a:extLst>
            </p:cNvPr>
            <p:cNvGrpSpPr/>
            <p:nvPr/>
          </p:nvGrpSpPr>
          <p:grpSpPr>
            <a:xfrm>
              <a:off x="1141476" y="3106046"/>
              <a:ext cx="91440" cy="157011"/>
              <a:chOff x="1141476" y="3106046"/>
              <a:chExt cx="91440" cy="157011"/>
            </a:xfrm>
          </p:grpSpPr>
          <p:cxnSp>
            <p:nvCxnSpPr>
              <p:cNvPr id="83" name="Straight Connector 82">
                <a:extLst>
                  <a:ext uri="{FF2B5EF4-FFF2-40B4-BE49-F238E27FC236}">
                    <a16:creationId xmlns:a16="http://schemas.microsoft.com/office/drawing/2014/main" id="{3F84FE32-C5FC-0045-A00B-BE34B6C03211}"/>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Partial Circle 210">
                <a:extLst>
                  <a:ext uri="{FF2B5EF4-FFF2-40B4-BE49-F238E27FC236}">
                    <a16:creationId xmlns:a16="http://schemas.microsoft.com/office/drawing/2014/main" id="{3919566D-DB3A-F848-B8E7-B7B2B902792A}"/>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80" name="Group 79">
              <a:extLst>
                <a:ext uri="{FF2B5EF4-FFF2-40B4-BE49-F238E27FC236}">
                  <a16:creationId xmlns:a16="http://schemas.microsoft.com/office/drawing/2014/main" id="{F9D4E517-67B8-984B-A89D-5A5E0589C730}"/>
                </a:ext>
              </a:extLst>
            </p:cNvPr>
            <p:cNvGrpSpPr/>
            <p:nvPr/>
          </p:nvGrpSpPr>
          <p:grpSpPr>
            <a:xfrm>
              <a:off x="1270061" y="3110712"/>
              <a:ext cx="91440" cy="152345"/>
              <a:chOff x="1270061" y="3110712"/>
              <a:chExt cx="91440" cy="152345"/>
            </a:xfrm>
          </p:grpSpPr>
          <p:cxnSp>
            <p:nvCxnSpPr>
              <p:cNvPr id="81" name="Straight Connector 80">
                <a:extLst>
                  <a:ext uri="{FF2B5EF4-FFF2-40B4-BE49-F238E27FC236}">
                    <a16:creationId xmlns:a16="http://schemas.microsoft.com/office/drawing/2014/main" id="{B893B7D6-C8B4-E748-8769-2C8E2B2A8AE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Diamond 81">
                <a:extLst>
                  <a:ext uri="{FF2B5EF4-FFF2-40B4-BE49-F238E27FC236}">
                    <a16:creationId xmlns:a16="http://schemas.microsoft.com/office/drawing/2014/main" id="{7EC6C961-F837-604B-9312-B5EB90FB51CC}"/>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85" name="Group 84">
            <a:extLst>
              <a:ext uri="{FF2B5EF4-FFF2-40B4-BE49-F238E27FC236}">
                <a16:creationId xmlns:a16="http://schemas.microsoft.com/office/drawing/2014/main" id="{1567E47D-687E-1743-9F99-F2B4BA530DC5}"/>
              </a:ext>
            </a:extLst>
          </p:cNvPr>
          <p:cNvGrpSpPr/>
          <p:nvPr/>
        </p:nvGrpSpPr>
        <p:grpSpPr>
          <a:xfrm>
            <a:off x="452657" y="3387541"/>
            <a:ext cx="1920240" cy="1005840"/>
            <a:chOff x="530596" y="4321815"/>
            <a:chExt cx="3041134" cy="2181831"/>
          </a:xfrm>
        </p:grpSpPr>
        <p:sp>
          <p:nvSpPr>
            <p:cNvPr id="86" name="Shape 55">
              <a:extLst>
                <a:ext uri="{FF2B5EF4-FFF2-40B4-BE49-F238E27FC236}">
                  <a16:creationId xmlns:a16="http://schemas.microsoft.com/office/drawing/2014/main" id="{71EF8F45-8704-A24C-AF01-115A22555950}"/>
                </a:ext>
              </a:extLst>
            </p:cNvPr>
            <p:cNvSpPr>
              <a:spLocks/>
            </p:cNvSpPr>
            <p:nvPr/>
          </p:nvSpPr>
          <p:spPr>
            <a:xfrm>
              <a:off x="530596" y="4321815"/>
              <a:ext cx="3041134" cy="2181831"/>
            </a:xfrm>
            <a:prstGeom prst="roundRect">
              <a:avLst>
                <a:gd name="adj" fmla="val 16667"/>
              </a:avLst>
            </a:prstGeom>
            <a:solidFill>
              <a:schemeClr val="lt2"/>
            </a:solidFill>
            <a:ln w="19050" cap="flat" cmpd="sng">
              <a:noFill/>
              <a:prstDash val="solid"/>
              <a:round/>
              <a:headEnd type="none" w="med" len="med"/>
              <a:tailEnd type="none" w="med" len="med"/>
            </a:ln>
          </p:spPr>
          <p:txBody>
            <a:bodyPr lIns="0" tIns="45720" rIns="0" bIns="0" anchor="t"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lang="en" sz="1099" b="1" dirty="0">
                  <a:solidFill>
                    <a:schemeClr val="bg2">
                      <a:lumMod val="50000"/>
                    </a:schemeClr>
                  </a:solidFill>
                </a:rPr>
                <a:t>Knowledge </a:t>
              </a:r>
              <a:r>
                <a:rPr kumimoji="0" lang="en" sz="1099" b="1" i="0" u="none" strike="noStrike" kern="0" cap="none" spc="0" normalizeH="0" baseline="0" noProof="0" dirty="0">
                  <a:ln>
                    <a:noFill/>
                  </a:ln>
                  <a:solidFill>
                    <a:schemeClr val="bg2">
                      <a:lumMod val="50000"/>
                    </a:schemeClr>
                  </a:solidFill>
                  <a:effectLst/>
                  <a:uLnTx/>
                  <a:uFillTx/>
                  <a:latin typeface="Arial" panose="020B0604020202020204"/>
                  <a:cs typeface="Arial"/>
                  <a:sym typeface="Arial"/>
                </a:rPr>
                <a:t>Discovery</a:t>
              </a:r>
            </a:p>
          </p:txBody>
        </p:sp>
        <p:sp>
          <p:nvSpPr>
            <p:cNvPr id="87" name="Shape 55">
              <a:extLst>
                <a:ext uri="{FF2B5EF4-FFF2-40B4-BE49-F238E27FC236}">
                  <a16:creationId xmlns:a16="http://schemas.microsoft.com/office/drawing/2014/main" id="{02C581C6-0ED2-344B-B78C-5921102202FD}"/>
                </a:ext>
              </a:extLst>
            </p:cNvPr>
            <p:cNvSpPr>
              <a:spLocks/>
            </p:cNvSpPr>
            <p:nvPr/>
          </p:nvSpPr>
          <p:spPr>
            <a:xfrm>
              <a:off x="796321" y="5445966"/>
              <a:ext cx="434448" cy="396697"/>
            </a:xfrm>
            <a:prstGeom prst="roundRect">
              <a:avLst>
                <a:gd name="adj" fmla="val 16667"/>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R</a:t>
              </a:r>
            </a:p>
          </p:txBody>
        </p:sp>
        <p:sp>
          <p:nvSpPr>
            <p:cNvPr id="88" name="Shape 55">
              <a:extLst>
                <a:ext uri="{FF2B5EF4-FFF2-40B4-BE49-F238E27FC236}">
                  <a16:creationId xmlns:a16="http://schemas.microsoft.com/office/drawing/2014/main" id="{DA615C01-738E-C14A-B2AA-4D2747C227AF}"/>
                </a:ext>
              </a:extLst>
            </p:cNvPr>
            <p:cNvSpPr>
              <a:spLocks/>
            </p:cNvSpPr>
            <p:nvPr/>
          </p:nvSpPr>
          <p:spPr>
            <a:xfrm>
              <a:off x="1482753" y="5466263"/>
              <a:ext cx="434448" cy="396697"/>
            </a:xfrm>
            <a:prstGeom prst="roundRect">
              <a:avLst>
                <a:gd name="adj" fmla="val 16667"/>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Spark</a:t>
              </a:r>
            </a:p>
          </p:txBody>
        </p:sp>
        <p:sp>
          <p:nvSpPr>
            <p:cNvPr id="89" name="Shape 55">
              <a:extLst>
                <a:ext uri="{FF2B5EF4-FFF2-40B4-BE49-F238E27FC236}">
                  <a16:creationId xmlns:a16="http://schemas.microsoft.com/office/drawing/2014/main" id="{5213BE3B-CC62-0C4F-86D9-8345CFD997FE}"/>
                </a:ext>
              </a:extLst>
            </p:cNvPr>
            <p:cNvSpPr>
              <a:spLocks/>
            </p:cNvSpPr>
            <p:nvPr/>
          </p:nvSpPr>
          <p:spPr>
            <a:xfrm>
              <a:off x="2185233" y="5452003"/>
              <a:ext cx="434448" cy="396697"/>
            </a:xfrm>
            <a:prstGeom prst="roundRect">
              <a:avLst>
                <a:gd name="adj" fmla="val 16667"/>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550" b="1" i="0" u="none" strike="noStrike" kern="0" cap="none" spc="0" normalizeH="0" baseline="0" noProof="0" dirty="0">
                  <a:ln>
                    <a:noFill/>
                  </a:ln>
                  <a:solidFill>
                    <a:srgbClr val="FFFFFF"/>
                  </a:solidFill>
                  <a:effectLst/>
                  <a:uLnTx/>
                  <a:uFillTx/>
                  <a:latin typeface="Arial" panose="020B0604020202020204"/>
                  <a:ea typeface="+mn-ea"/>
                  <a:cs typeface="+mn-cs"/>
                  <a:sym typeface="Arial"/>
                </a:rPr>
                <a:t>KNIME</a:t>
              </a:r>
            </a:p>
          </p:txBody>
        </p:sp>
        <p:sp>
          <p:nvSpPr>
            <p:cNvPr id="90" name="Shape 55">
              <a:extLst>
                <a:ext uri="{FF2B5EF4-FFF2-40B4-BE49-F238E27FC236}">
                  <a16:creationId xmlns:a16="http://schemas.microsoft.com/office/drawing/2014/main" id="{7130B1E8-0749-AC42-8505-1F7649F0F5D9}"/>
                </a:ext>
              </a:extLst>
            </p:cNvPr>
            <p:cNvSpPr>
              <a:spLocks/>
            </p:cNvSpPr>
            <p:nvPr/>
          </p:nvSpPr>
          <p:spPr>
            <a:xfrm>
              <a:off x="2877087" y="5452248"/>
              <a:ext cx="434448" cy="396697"/>
            </a:xfrm>
            <a:prstGeom prst="roundRect">
              <a:avLst>
                <a:gd name="adj" fmla="val 16667"/>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Weka</a:t>
              </a:r>
            </a:p>
          </p:txBody>
        </p:sp>
        <p:sp>
          <p:nvSpPr>
            <p:cNvPr id="91" name="Shape 55">
              <a:extLst>
                <a:ext uri="{FF2B5EF4-FFF2-40B4-BE49-F238E27FC236}">
                  <a16:creationId xmlns:a16="http://schemas.microsoft.com/office/drawing/2014/main" id="{70014C23-FF18-A24A-A82D-C121279DC441}"/>
                </a:ext>
              </a:extLst>
            </p:cNvPr>
            <p:cNvSpPr>
              <a:spLocks/>
            </p:cNvSpPr>
            <p:nvPr/>
          </p:nvSpPr>
          <p:spPr>
            <a:xfrm>
              <a:off x="796321" y="5886098"/>
              <a:ext cx="434448" cy="396697"/>
            </a:xfrm>
            <a:prstGeom prst="roundRect">
              <a:avLst>
                <a:gd name="adj" fmla="val 16667"/>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Jupyter</a:t>
              </a:r>
            </a:p>
          </p:txBody>
        </p:sp>
        <p:sp>
          <p:nvSpPr>
            <p:cNvPr id="92" name="Shape 55">
              <a:extLst>
                <a:ext uri="{FF2B5EF4-FFF2-40B4-BE49-F238E27FC236}">
                  <a16:creationId xmlns:a16="http://schemas.microsoft.com/office/drawing/2014/main" id="{FC9B7263-6AE1-594C-8154-D202E125A978}"/>
                </a:ext>
              </a:extLst>
            </p:cNvPr>
            <p:cNvSpPr>
              <a:spLocks/>
            </p:cNvSpPr>
            <p:nvPr/>
          </p:nvSpPr>
          <p:spPr>
            <a:xfrm>
              <a:off x="1490777" y="5911586"/>
              <a:ext cx="434448" cy="396697"/>
            </a:xfrm>
            <a:prstGeom prst="roundRect">
              <a:avLst>
                <a:gd name="adj" fmla="val 16667"/>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Neo4J</a:t>
              </a:r>
            </a:p>
          </p:txBody>
        </p:sp>
        <p:sp>
          <p:nvSpPr>
            <p:cNvPr id="93" name="Shape 55">
              <a:extLst>
                <a:ext uri="{FF2B5EF4-FFF2-40B4-BE49-F238E27FC236}">
                  <a16:creationId xmlns:a16="http://schemas.microsoft.com/office/drawing/2014/main" id="{68140CE7-014C-CF45-AD94-6130FE6FF595}"/>
                </a:ext>
              </a:extLst>
            </p:cNvPr>
            <p:cNvSpPr>
              <a:spLocks/>
            </p:cNvSpPr>
            <p:nvPr/>
          </p:nvSpPr>
          <p:spPr>
            <a:xfrm>
              <a:off x="2879689" y="5886098"/>
              <a:ext cx="434448" cy="396697"/>
            </a:xfrm>
            <a:prstGeom prst="roundRect">
              <a:avLst>
                <a:gd name="adj" fmla="val 16667"/>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Sheets</a:t>
              </a:r>
            </a:p>
          </p:txBody>
        </p:sp>
        <p:sp>
          <p:nvSpPr>
            <p:cNvPr id="94" name="Shape 55">
              <a:extLst>
                <a:ext uri="{FF2B5EF4-FFF2-40B4-BE49-F238E27FC236}">
                  <a16:creationId xmlns:a16="http://schemas.microsoft.com/office/drawing/2014/main" id="{0B636720-3F07-4B4D-85DB-0F5465CBFA59}"/>
                </a:ext>
              </a:extLst>
            </p:cNvPr>
            <p:cNvSpPr>
              <a:spLocks/>
            </p:cNvSpPr>
            <p:nvPr/>
          </p:nvSpPr>
          <p:spPr>
            <a:xfrm>
              <a:off x="2185233" y="5886098"/>
              <a:ext cx="434448" cy="396697"/>
            </a:xfrm>
            <a:prstGeom prst="roundRect">
              <a:avLst>
                <a:gd name="adj" fmla="val 16667"/>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dirty="0">
                  <a:ln>
                    <a:noFill/>
                  </a:ln>
                  <a:solidFill>
                    <a:srgbClr val="FFFFFF"/>
                  </a:solidFill>
                  <a:effectLst/>
                  <a:uLnTx/>
                  <a:uFillTx/>
                  <a:latin typeface="Arial" panose="020B0604020202020204"/>
                  <a:ea typeface="+mn-ea"/>
                  <a:cs typeface="+mn-cs"/>
                  <a:sym typeface="Arial"/>
                </a:rPr>
                <a:t>MLaaS</a:t>
              </a:r>
            </a:p>
          </p:txBody>
        </p:sp>
      </p:grpSp>
      <p:grpSp>
        <p:nvGrpSpPr>
          <p:cNvPr id="95" name="Group 94">
            <a:extLst>
              <a:ext uri="{FF2B5EF4-FFF2-40B4-BE49-F238E27FC236}">
                <a16:creationId xmlns:a16="http://schemas.microsoft.com/office/drawing/2014/main" id="{E75BEBE9-EDB0-334F-B595-FC7FE310E6BE}"/>
              </a:ext>
            </a:extLst>
          </p:cNvPr>
          <p:cNvGrpSpPr/>
          <p:nvPr/>
        </p:nvGrpSpPr>
        <p:grpSpPr>
          <a:xfrm rot="16200000">
            <a:off x="2372588" y="3824428"/>
            <a:ext cx="135119" cy="132067"/>
            <a:chOff x="1141476" y="3106046"/>
            <a:chExt cx="220025" cy="157011"/>
          </a:xfrm>
        </p:grpSpPr>
        <p:grpSp>
          <p:nvGrpSpPr>
            <p:cNvPr id="96" name="Group 95">
              <a:extLst>
                <a:ext uri="{FF2B5EF4-FFF2-40B4-BE49-F238E27FC236}">
                  <a16:creationId xmlns:a16="http://schemas.microsoft.com/office/drawing/2014/main" id="{3FDF5AD4-C489-6743-952A-D8A5239DABBD}"/>
                </a:ext>
              </a:extLst>
            </p:cNvPr>
            <p:cNvGrpSpPr/>
            <p:nvPr/>
          </p:nvGrpSpPr>
          <p:grpSpPr>
            <a:xfrm>
              <a:off x="1141476" y="3106046"/>
              <a:ext cx="91440" cy="157011"/>
              <a:chOff x="1141476" y="3106046"/>
              <a:chExt cx="91440" cy="157011"/>
            </a:xfrm>
          </p:grpSpPr>
          <p:cxnSp>
            <p:nvCxnSpPr>
              <p:cNvPr id="100" name="Straight Connector 99">
                <a:extLst>
                  <a:ext uri="{FF2B5EF4-FFF2-40B4-BE49-F238E27FC236}">
                    <a16:creationId xmlns:a16="http://schemas.microsoft.com/office/drawing/2014/main" id="{CA306480-C4F4-9049-AC16-EE2C5F4932A7}"/>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Partial Circle 222">
                <a:extLst>
                  <a:ext uri="{FF2B5EF4-FFF2-40B4-BE49-F238E27FC236}">
                    <a16:creationId xmlns:a16="http://schemas.microsoft.com/office/drawing/2014/main" id="{4B7B0F9F-DADA-F94E-95DB-0F7179164C9A}"/>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97" name="Group 96">
              <a:extLst>
                <a:ext uri="{FF2B5EF4-FFF2-40B4-BE49-F238E27FC236}">
                  <a16:creationId xmlns:a16="http://schemas.microsoft.com/office/drawing/2014/main" id="{6048E06A-6ABF-A94F-AC38-4F5C372D1308}"/>
                </a:ext>
              </a:extLst>
            </p:cNvPr>
            <p:cNvGrpSpPr/>
            <p:nvPr/>
          </p:nvGrpSpPr>
          <p:grpSpPr>
            <a:xfrm>
              <a:off x="1270061" y="3110712"/>
              <a:ext cx="91440" cy="152345"/>
              <a:chOff x="1270061" y="3110712"/>
              <a:chExt cx="91440" cy="152345"/>
            </a:xfrm>
          </p:grpSpPr>
          <p:cxnSp>
            <p:nvCxnSpPr>
              <p:cNvPr id="98" name="Straight Connector 97">
                <a:extLst>
                  <a:ext uri="{FF2B5EF4-FFF2-40B4-BE49-F238E27FC236}">
                    <a16:creationId xmlns:a16="http://schemas.microsoft.com/office/drawing/2014/main" id="{C64E4A05-7881-7E4D-8258-AC2A47C503B5}"/>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Diamond 98">
                <a:extLst>
                  <a:ext uri="{FF2B5EF4-FFF2-40B4-BE49-F238E27FC236}">
                    <a16:creationId xmlns:a16="http://schemas.microsoft.com/office/drawing/2014/main" id="{021FE65C-7DC6-484B-B9C3-B0E172AA2F0E}"/>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cxnSp>
        <p:nvCxnSpPr>
          <p:cNvPr id="102" name="Shape 84">
            <a:extLst>
              <a:ext uri="{FF2B5EF4-FFF2-40B4-BE49-F238E27FC236}">
                <a16:creationId xmlns:a16="http://schemas.microsoft.com/office/drawing/2014/main" id="{88113D46-61C4-5B46-8F55-59A2E7BBD095}"/>
              </a:ext>
            </a:extLst>
          </p:cNvPr>
          <p:cNvCxnSpPr>
            <a:cxnSpLocks/>
          </p:cNvCxnSpPr>
          <p:nvPr/>
        </p:nvCxnSpPr>
        <p:spPr>
          <a:xfrm>
            <a:off x="2487513" y="3890461"/>
            <a:ext cx="3840480" cy="0"/>
          </a:xfrm>
          <a:prstGeom prst="straightConnector1">
            <a:avLst/>
          </a:prstGeom>
          <a:noFill/>
          <a:ln w="19050" cap="flat" cmpd="sng">
            <a:solidFill>
              <a:schemeClr val="accent2"/>
            </a:solidFill>
            <a:prstDash val="dash"/>
            <a:round/>
            <a:headEnd type="triangle" w="med" len="med"/>
            <a:tailEnd type="triangle" w="med" len="med"/>
          </a:ln>
        </p:spPr>
      </p:cxnSp>
      <p:cxnSp>
        <p:nvCxnSpPr>
          <p:cNvPr id="103" name="Shape 84">
            <a:extLst>
              <a:ext uri="{FF2B5EF4-FFF2-40B4-BE49-F238E27FC236}">
                <a16:creationId xmlns:a16="http://schemas.microsoft.com/office/drawing/2014/main" id="{431E07EF-224C-A045-8201-E2C2845B83E4}"/>
              </a:ext>
            </a:extLst>
          </p:cNvPr>
          <p:cNvCxnSpPr>
            <a:cxnSpLocks/>
            <a:stCxn id="45" idx="3"/>
          </p:cNvCxnSpPr>
          <p:nvPr/>
        </p:nvCxnSpPr>
        <p:spPr>
          <a:xfrm>
            <a:off x="5938823" y="2390608"/>
            <a:ext cx="350998" cy="157491"/>
          </a:xfrm>
          <a:prstGeom prst="straightConnector1">
            <a:avLst/>
          </a:prstGeom>
          <a:noFill/>
          <a:ln w="19050" cap="flat" cmpd="sng">
            <a:solidFill>
              <a:schemeClr val="accent2"/>
            </a:solidFill>
            <a:prstDash val="sysDash"/>
            <a:round/>
            <a:headEnd type="none" w="med" len="med"/>
            <a:tailEnd type="triangle" w="med" len="med"/>
          </a:ln>
        </p:spPr>
      </p:cxnSp>
      <p:sp>
        <p:nvSpPr>
          <p:cNvPr id="104" name="Shape 65">
            <a:extLst>
              <a:ext uri="{FF2B5EF4-FFF2-40B4-BE49-F238E27FC236}">
                <a16:creationId xmlns:a16="http://schemas.microsoft.com/office/drawing/2014/main" id="{5A17275F-E457-2C4F-A739-C412F94CEB51}"/>
              </a:ext>
            </a:extLst>
          </p:cNvPr>
          <p:cNvSpPr>
            <a:spLocks/>
          </p:cNvSpPr>
          <p:nvPr/>
        </p:nvSpPr>
        <p:spPr>
          <a:xfrm>
            <a:off x="6431782" y="1188720"/>
            <a:ext cx="1920240" cy="640080"/>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300"/>
              </a:spcAft>
              <a:buClr>
                <a:srgbClr val="000000"/>
              </a:buClr>
              <a:buSzTx/>
              <a:buFont typeface="Arial"/>
              <a:buNone/>
              <a:tabLst/>
              <a:defRPr/>
            </a:pPr>
            <a:r>
              <a:rPr kumimoji="0" lang="en" sz="1200" b="1" i="0" u="none" strike="noStrike" kern="0" cap="none" spc="0" normalizeH="0" baseline="0" noProof="0" dirty="0">
                <a:ln>
                  <a:noFill/>
                </a:ln>
                <a:solidFill>
                  <a:srgbClr val="FFFFFF"/>
                </a:solidFill>
                <a:effectLst/>
                <a:uLnTx/>
                <a:uFillTx/>
                <a:latin typeface="Arial" panose="020B0604020202020204"/>
                <a:ea typeface="+mn-ea"/>
                <a:cs typeface="+mn-cs"/>
                <a:sym typeface="Arial"/>
              </a:rPr>
              <a:t>Knowledge Delivery</a:t>
            </a:r>
          </a:p>
        </p:txBody>
      </p:sp>
      <p:grpSp>
        <p:nvGrpSpPr>
          <p:cNvPr id="105" name="Group 104">
            <a:extLst>
              <a:ext uri="{FF2B5EF4-FFF2-40B4-BE49-F238E27FC236}">
                <a16:creationId xmlns:a16="http://schemas.microsoft.com/office/drawing/2014/main" id="{A661D03E-1F3F-D144-A639-4761CFBEA537}"/>
              </a:ext>
            </a:extLst>
          </p:cNvPr>
          <p:cNvGrpSpPr/>
          <p:nvPr/>
        </p:nvGrpSpPr>
        <p:grpSpPr>
          <a:xfrm rot="5400000">
            <a:off x="6300652" y="1442728"/>
            <a:ext cx="135120" cy="132065"/>
            <a:chOff x="1141476" y="3106046"/>
            <a:chExt cx="220025" cy="157011"/>
          </a:xfrm>
        </p:grpSpPr>
        <p:grpSp>
          <p:nvGrpSpPr>
            <p:cNvPr id="106" name="Group 105">
              <a:extLst>
                <a:ext uri="{FF2B5EF4-FFF2-40B4-BE49-F238E27FC236}">
                  <a16:creationId xmlns:a16="http://schemas.microsoft.com/office/drawing/2014/main" id="{AB380591-4C5B-4B40-AC8B-46881B11DC58}"/>
                </a:ext>
              </a:extLst>
            </p:cNvPr>
            <p:cNvGrpSpPr/>
            <p:nvPr/>
          </p:nvGrpSpPr>
          <p:grpSpPr>
            <a:xfrm>
              <a:off x="1141476" y="3106046"/>
              <a:ext cx="91440" cy="157011"/>
              <a:chOff x="1141476" y="3106046"/>
              <a:chExt cx="91440" cy="157011"/>
            </a:xfrm>
          </p:grpSpPr>
          <p:cxnSp>
            <p:nvCxnSpPr>
              <p:cNvPr id="110" name="Straight Connector 109">
                <a:extLst>
                  <a:ext uri="{FF2B5EF4-FFF2-40B4-BE49-F238E27FC236}">
                    <a16:creationId xmlns:a16="http://schemas.microsoft.com/office/drawing/2014/main" id="{C633E655-CFEB-B443-AF20-7F3E3B7AAF50}"/>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Partial Circle 256">
                <a:extLst>
                  <a:ext uri="{FF2B5EF4-FFF2-40B4-BE49-F238E27FC236}">
                    <a16:creationId xmlns:a16="http://schemas.microsoft.com/office/drawing/2014/main" id="{A228FD6C-BF33-D74D-A67B-6AA7B7F9897B}"/>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07" name="Group 106">
              <a:extLst>
                <a:ext uri="{FF2B5EF4-FFF2-40B4-BE49-F238E27FC236}">
                  <a16:creationId xmlns:a16="http://schemas.microsoft.com/office/drawing/2014/main" id="{3131F12E-A03E-1A4B-BDD8-1258B6C315F3}"/>
                </a:ext>
              </a:extLst>
            </p:cNvPr>
            <p:cNvGrpSpPr/>
            <p:nvPr/>
          </p:nvGrpSpPr>
          <p:grpSpPr>
            <a:xfrm>
              <a:off x="1270061" y="3110712"/>
              <a:ext cx="91440" cy="152345"/>
              <a:chOff x="1270061" y="3110712"/>
              <a:chExt cx="91440" cy="152345"/>
            </a:xfrm>
          </p:grpSpPr>
          <p:cxnSp>
            <p:nvCxnSpPr>
              <p:cNvPr id="108" name="Straight Connector 107">
                <a:extLst>
                  <a:ext uri="{FF2B5EF4-FFF2-40B4-BE49-F238E27FC236}">
                    <a16:creationId xmlns:a16="http://schemas.microsoft.com/office/drawing/2014/main" id="{B4AAB51A-D603-654D-8BA0-D972E4933FCA}"/>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Diamond 108">
                <a:extLst>
                  <a:ext uri="{FF2B5EF4-FFF2-40B4-BE49-F238E27FC236}">
                    <a16:creationId xmlns:a16="http://schemas.microsoft.com/office/drawing/2014/main" id="{99316C1D-9D0D-AF4B-AAAB-531DE76B6653}"/>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12" name="Group 111">
            <a:extLst>
              <a:ext uri="{FF2B5EF4-FFF2-40B4-BE49-F238E27FC236}">
                <a16:creationId xmlns:a16="http://schemas.microsoft.com/office/drawing/2014/main" id="{1DDAFEAB-4519-8D4F-B994-02BD85F289B5}"/>
              </a:ext>
            </a:extLst>
          </p:cNvPr>
          <p:cNvGrpSpPr/>
          <p:nvPr/>
        </p:nvGrpSpPr>
        <p:grpSpPr>
          <a:xfrm>
            <a:off x="7299369" y="1826248"/>
            <a:ext cx="185067" cy="96421"/>
            <a:chOff x="1141476" y="3106046"/>
            <a:chExt cx="220025" cy="157011"/>
          </a:xfrm>
        </p:grpSpPr>
        <p:grpSp>
          <p:nvGrpSpPr>
            <p:cNvPr id="113" name="Group 112">
              <a:extLst>
                <a:ext uri="{FF2B5EF4-FFF2-40B4-BE49-F238E27FC236}">
                  <a16:creationId xmlns:a16="http://schemas.microsoft.com/office/drawing/2014/main" id="{DB350D9C-E95F-4842-8A90-F998D9E6BD72}"/>
                </a:ext>
              </a:extLst>
            </p:cNvPr>
            <p:cNvGrpSpPr/>
            <p:nvPr/>
          </p:nvGrpSpPr>
          <p:grpSpPr>
            <a:xfrm>
              <a:off x="1141476" y="3106046"/>
              <a:ext cx="91440" cy="157011"/>
              <a:chOff x="1141476" y="3106046"/>
              <a:chExt cx="91440" cy="157011"/>
            </a:xfrm>
          </p:grpSpPr>
          <p:cxnSp>
            <p:nvCxnSpPr>
              <p:cNvPr id="117" name="Straight Connector 116">
                <a:extLst>
                  <a:ext uri="{FF2B5EF4-FFF2-40B4-BE49-F238E27FC236}">
                    <a16:creationId xmlns:a16="http://schemas.microsoft.com/office/drawing/2014/main" id="{60A548DF-F54F-1D4B-8978-53E1342CE83E}"/>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Partial Circle 250">
                <a:extLst>
                  <a:ext uri="{FF2B5EF4-FFF2-40B4-BE49-F238E27FC236}">
                    <a16:creationId xmlns:a16="http://schemas.microsoft.com/office/drawing/2014/main" id="{9D50E32E-0BBD-D64D-95E7-EE425B5B54E8}"/>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14" name="Group 113">
              <a:extLst>
                <a:ext uri="{FF2B5EF4-FFF2-40B4-BE49-F238E27FC236}">
                  <a16:creationId xmlns:a16="http://schemas.microsoft.com/office/drawing/2014/main" id="{F4C46833-95F7-F441-AEF7-B1D25D34EFE3}"/>
                </a:ext>
              </a:extLst>
            </p:cNvPr>
            <p:cNvGrpSpPr/>
            <p:nvPr/>
          </p:nvGrpSpPr>
          <p:grpSpPr>
            <a:xfrm>
              <a:off x="1270061" y="3110712"/>
              <a:ext cx="91440" cy="152345"/>
              <a:chOff x="1270061" y="3110712"/>
              <a:chExt cx="91440" cy="152345"/>
            </a:xfrm>
          </p:grpSpPr>
          <p:cxnSp>
            <p:nvCxnSpPr>
              <p:cNvPr id="115" name="Straight Connector 114">
                <a:extLst>
                  <a:ext uri="{FF2B5EF4-FFF2-40B4-BE49-F238E27FC236}">
                    <a16:creationId xmlns:a16="http://schemas.microsoft.com/office/drawing/2014/main" id="{CBF6FE94-846C-AC41-A128-44EFD3D9B387}"/>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Diamond 115">
                <a:extLst>
                  <a:ext uri="{FF2B5EF4-FFF2-40B4-BE49-F238E27FC236}">
                    <a16:creationId xmlns:a16="http://schemas.microsoft.com/office/drawing/2014/main" id="{0AC879B4-9FEB-9646-9CCF-96101FDB120C}"/>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19" name="Group 118">
            <a:extLst>
              <a:ext uri="{FF2B5EF4-FFF2-40B4-BE49-F238E27FC236}">
                <a16:creationId xmlns:a16="http://schemas.microsoft.com/office/drawing/2014/main" id="{0C6ECAC1-B202-E047-BD81-12BC5039C013}"/>
              </a:ext>
            </a:extLst>
          </p:cNvPr>
          <p:cNvGrpSpPr/>
          <p:nvPr/>
        </p:nvGrpSpPr>
        <p:grpSpPr>
          <a:xfrm flipH="1" flipV="1">
            <a:off x="7289077" y="2133696"/>
            <a:ext cx="185067" cy="96421"/>
            <a:chOff x="1141476" y="3106046"/>
            <a:chExt cx="220025" cy="157011"/>
          </a:xfrm>
        </p:grpSpPr>
        <p:grpSp>
          <p:nvGrpSpPr>
            <p:cNvPr id="120" name="Group 119">
              <a:extLst>
                <a:ext uri="{FF2B5EF4-FFF2-40B4-BE49-F238E27FC236}">
                  <a16:creationId xmlns:a16="http://schemas.microsoft.com/office/drawing/2014/main" id="{461A09CF-971B-D441-9450-EA6E7179207D}"/>
                </a:ext>
              </a:extLst>
            </p:cNvPr>
            <p:cNvGrpSpPr/>
            <p:nvPr/>
          </p:nvGrpSpPr>
          <p:grpSpPr>
            <a:xfrm>
              <a:off x="1141476" y="3106046"/>
              <a:ext cx="91440" cy="157011"/>
              <a:chOff x="1141476" y="3106046"/>
              <a:chExt cx="91440" cy="157011"/>
            </a:xfrm>
          </p:grpSpPr>
          <p:cxnSp>
            <p:nvCxnSpPr>
              <p:cNvPr id="124" name="Straight Connector 123">
                <a:extLst>
                  <a:ext uri="{FF2B5EF4-FFF2-40B4-BE49-F238E27FC236}">
                    <a16:creationId xmlns:a16="http://schemas.microsoft.com/office/drawing/2014/main" id="{000783B0-EA51-5348-89BC-EE9A850FD169}"/>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Partial Circle 263">
                <a:extLst>
                  <a:ext uri="{FF2B5EF4-FFF2-40B4-BE49-F238E27FC236}">
                    <a16:creationId xmlns:a16="http://schemas.microsoft.com/office/drawing/2014/main" id="{D60B03B5-4E3A-8C44-AAA9-5044DE959826}"/>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21" name="Group 120">
              <a:extLst>
                <a:ext uri="{FF2B5EF4-FFF2-40B4-BE49-F238E27FC236}">
                  <a16:creationId xmlns:a16="http://schemas.microsoft.com/office/drawing/2014/main" id="{197D4C08-F9E4-1E47-92C2-D3874161F0D6}"/>
                </a:ext>
              </a:extLst>
            </p:cNvPr>
            <p:cNvGrpSpPr/>
            <p:nvPr/>
          </p:nvGrpSpPr>
          <p:grpSpPr>
            <a:xfrm>
              <a:off x="1270061" y="3110712"/>
              <a:ext cx="91440" cy="152345"/>
              <a:chOff x="1270061" y="3110712"/>
              <a:chExt cx="91440" cy="152345"/>
            </a:xfrm>
          </p:grpSpPr>
          <p:cxnSp>
            <p:nvCxnSpPr>
              <p:cNvPr id="122" name="Straight Connector 121">
                <a:extLst>
                  <a:ext uri="{FF2B5EF4-FFF2-40B4-BE49-F238E27FC236}">
                    <a16:creationId xmlns:a16="http://schemas.microsoft.com/office/drawing/2014/main" id="{984EB471-7A08-2B4E-A0FE-1AA3D3D22926}"/>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3" name="Diamond 122">
                <a:extLst>
                  <a:ext uri="{FF2B5EF4-FFF2-40B4-BE49-F238E27FC236}">
                    <a16:creationId xmlns:a16="http://schemas.microsoft.com/office/drawing/2014/main" id="{06EB9FBF-C818-C840-A30E-0A5AEFB43443}"/>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26" name="Group 125">
            <a:extLst>
              <a:ext uri="{FF2B5EF4-FFF2-40B4-BE49-F238E27FC236}">
                <a16:creationId xmlns:a16="http://schemas.microsoft.com/office/drawing/2014/main" id="{9098CD62-F081-8B4A-848C-56C81EAF2284}"/>
              </a:ext>
            </a:extLst>
          </p:cNvPr>
          <p:cNvGrpSpPr>
            <a:grpSpLocks noChangeAspect="1"/>
          </p:cNvGrpSpPr>
          <p:nvPr/>
        </p:nvGrpSpPr>
        <p:grpSpPr>
          <a:xfrm>
            <a:off x="4048359" y="2088475"/>
            <a:ext cx="1032594" cy="356067"/>
            <a:chOff x="2764467" y="921119"/>
            <a:chExt cx="1265677" cy="445495"/>
          </a:xfrm>
        </p:grpSpPr>
        <p:grpSp>
          <p:nvGrpSpPr>
            <p:cNvPr id="127" name="Group 126">
              <a:extLst>
                <a:ext uri="{FF2B5EF4-FFF2-40B4-BE49-F238E27FC236}">
                  <a16:creationId xmlns:a16="http://schemas.microsoft.com/office/drawing/2014/main" id="{FD63CE49-6B7A-704B-9FA4-617729BB3DA8}"/>
                </a:ext>
              </a:extLst>
            </p:cNvPr>
            <p:cNvGrpSpPr>
              <a:grpSpLocks noChangeAspect="1"/>
            </p:cNvGrpSpPr>
            <p:nvPr/>
          </p:nvGrpSpPr>
          <p:grpSpPr>
            <a:xfrm>
              <a:off x="2764467" y="921119"/>
              <a:ext cx="1158993" cy="338811"/>
              <a:chOff x="1004423" y="2308924"/>
              <a:chExt cx="7331119" cy="2143125"/>
            </a:xfrm>
          </p:grpSpPr>
          <p:grpSp>
            <p:nvGrpSpPr>
              <p:cNvPr id="141" name="Group 140">
                <a:extLst>
                  <a:ext uri="{FF2B5EF4-FFF2-40B4-BE49-F238E27FC236}">
                    <a16:creationId xmlns:a16="http://schemas.microsoft.com/office/drawing/2014/main" id="{EDA9C4F7-9A54-FF41-A69C-F5FC3945CD6B}"/>
                  </a:ext>
                </a:extLst>
              </p:cNvPr>
              <p:cNvGrpSpPr>
                <a:grpSpLocks noChangeAspect="1"/>
              </p:cNvGrpSpPr>
              <p:nvPr/>
            </p:nvGrpSpPr>
            <p:grpSpPr>
              <a:xfrm>
                <a:off x="1004423" y="2308924"/>
                <a:ext cx="1630618" cy="2143125"/>
                <a:chOff x="2523694" y="2330533"/>
                <a:chExt cx="1630618" cy="2143125"/>
              </a:xfrm>
            </p:grpSpPr>
            <p:pic>
              <p:nvPicPr>
                <p:cNvPr id="151" name="Picture 150" descr="Shape&#10;&#10;Description automatically generated">
                  <a:extLst>
                    <a:ext uri="{FF2B5EF4-FFF2-40B4-BE49-F238E27FC236}">
                      <a16:creationId xmlns:a16="http://schemas.microsoft.com/office/drawing/2014/main" id="{39D536AC-6BFD-D341-AEDC-0B55AC81A06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152" name="Picture 151" descr="Icon&#10;&#10;Description automatically generated">
                  <a:extLst>
                    <a:ext uri="{FF2B5EF4-FFF2-40B4-BE49-F238E27FC236}">
                      <a16:creationId xmlns:a16="http://schemas.microsoft.com/office/drawing/2014/main" id="{426D9030-5ED1-844B-B05D-EA0C2C447F72}"/>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42" name="Group 141">
                <a:extLst>
                  <a:ext uri="{FF2B5EF4-FFF2-40B4-BE49-F238E27FC236}">
                    <a16:creationId xmlns:a16="http://schemas.microsoft.com/office/drawing/2014/main" id="{ECA4120F-CA64-2545-92D2-0E82929040B0}"/>
                  </a:ext>
                </a:extLst>
              </p:cNvPr>
              <p:cNvGrpSpPr>
                <a:grpSpLocks noChangeAspect="1"/>
              </p:cNvGrpSpPr>
              <p:nvPr/>
            </p:nvGrpSpPr>
            <p:grpSpPr>
              <a:xfrm>
                <a:off x="2916882" y="2308924"/>
                <a:ext cx="1621338" cy="2143125"/>
                <a:chOff x="261399" y="2287315"/>
                <a:chExt cx="1621338" cy="2143125"/>
              </a:xfrm>
            </p:grpSpPr>
            <p:pic>
              <p:nvPicPr>
                <p:cNvPr id="149" name="Picture 148" descr="Shape&#10;&#10;Description automatically generated">
                  <a:extLst>
                    <a:ext uri="{FF2B5EF4-FFF2-40B4-BE49-F238E27FC236}">
                      <a16:creationId xmlns:a16="http://schemas.microsoft.com/office/drawing/2014/main" id="{99E275D6-62CF-EA47-9086-3ED7F32564E0}"/>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150" name="Picture 149" descr="Shape&#10;&#10;Description automatically generated with low confidence">
                  <a:extLst>
                    <a:ext uri="{FF2B5EF4-FFF2-40B4-BE49-F238E27FC236}">
                      <a16:creationId xmlns:a16="http://schemas.microsoft.com/office/drawing/2014/main" id="{05493E10-CCA6-0646-A2B8-4E8B7AD198E3}"/>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43" name="Group 142">
                <a:extLst>
                  <a:ext uri="{FF2B5EF4-FFF2-40B4-BE49-F238E27FC236}">
                    <a16:creationId xmlns:a16="http://schemas.microsoft.com/office/drawing/2014/main" id="{891964DA-A5AC-7C40-BE1F-987CC3CE3800}"/>
                  </a:ext>
                </a:extLst>
              </p:cNvPr>
              <p:cNvGrpSpPr>
                <a:grpSpLocks noChangeAspect="1"/>
              </p:cNvGrpSpPr>
              <p:nvPr/>
            </p:nvGrpSpPr>
            <p:grpSpPr>
              <a:xfrm>
                <a:off x="4820061" y="2308924"/>
                <a:ext cx="1621837" cy="2143125"/>
                <a:chOff x="4831644" y="2330533"/>
                <a:chExt cx="1621837" cy="2143125"/>
              </a:xfrm>
            </p:grpSpPr>
            <p:pic>
              <p:nvPicPr>
                <p:cNvPr id="147" name="Picture 146" descr="Shape&#10;&#10;Description automatically generated">
                  <a:extLst>
                    <a:ext uri="{FF2B5EF4-FFF2-40B4-BE49-F238E27FC236}">
                      <a16:creationId xmlns:a16="http://schemas.microsoft.com/office/drawing/2014/main" id="{158D7593-ABD3-454C-8356-D8ACB581D3F5}"/>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148" name="Picture 147" descr="Icon&#10;&#10;Description automatically generated">
                  <a:extLst>
                    <a:ext uri="{FF2B5EF4-FFF2-40B4-BE49-F238E27FC236}">
                      <a16:creationId xmlns:a16="http://schemas.microsoft.com/office/drawing/2014/main" id="{9500ECC8-0D8B-AE4B-BBE7-BDD51699C8A8}"/>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44" name="Group 143">
                <a:extLst>
                  <a:ext uri="{FF2B5EF4-FFF2-40B4-BE49-F238E27FC236}">
                    <a16:creationId xmlns:a16="http://schemas.microsoft.com/office/drawing/2014/main" id="{52EF6F45-26B3-8F4F-8FC0-811522B0CA77}"/>
                  </a:ext>
                </a:extLst>
              </p:cNvPr>
              <p:cNvGrpSpPr>
                <a:grpSpLocks noChangeAspect="1"/>
              </p:cNvGrpSpPr>
              <p:nvPr/>
            </p:nvGrpSpPr>
            <p:grpSpPr>
              <a:xfrm>
                <a:off x="6723739" y="2308924"/>
                <a:ext cx="1611803" cy="2143125"/>
                <a:chOff x="7101965" y="2330533"/>
                <a:chExt cx="1611803" cy="2143125"/>
              </a:xfrm>
            </p:grpSpPr>
            <p:pic>
              <p:nvPicPr>
                <p:cNvPr id="145" name="Picture 144" descr="Shape&#10;&#10;Description automatically generated">
                  <a:extLst>
                    <a:ext uri="{FF2B5EF4-FFF2-40B4-BE49-F238E27FC236}">
                      <a16:creationId xmlns:a16="http://schemas.microsoft.com/office/drawing/2014/main" id="{A0A3662E-A8CA-464A-BE94-45FAE4DF7FB8}"/>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46" name="Picture 145" descr="Icon&#10;&#10;Description automatically generated">
                  <a:extLst>
                    <a:ext uri="{FF2B5EF4-FFF2-40B4-BE49-F238E27FC236}">
                      <a16:creationId xmlns:a16="http://schemas.microsoft.com/office/drawing/2014/main" id="{4BBA732F-8460-CD4C-8185-5CF4F40B52C8}"/>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grpSp>
          <p:nvGrpSpPr>
            <p:cNvPr id="128" name="Group 127">
              <a:extLst>
                <a:ext uri="{FF2B5EF4-FFF2-40B4-BE49-F238E27FC236}">
                  <a16:creationId xmlns:a16="http://schemas.microsoft.com/office/drawing/2014/main" id="{AB58BC0C-D452-994F-9399-77C651B494EF}"/>
                </a:ext>
              </a:extLst>
            </p:cNvPr>
            <p:cNvGrpSpPr>
              <a:grpSpLocks noChangeAspect="1"/>
            </p:cNvGrpSpPr>
            <p:nvPr/>
          </p:nvGrpSpPr>
          <p:grpSpPr>
            <a:xfrm>
              <a:off x="2871151" y="1027803"/>
              <a:ext cx="1158993" cy="338811"/>
              <a:chOff x="1004423" y="2308924"/>
              <a:chExt cx="7331119" cy="2143125"/>
            </a:xfrm>
          </p:grpSpPr>
          <p:grpSp>
            <p:nvGrpSpPr>
              <p:cNvPr id="129" name="Group 128">
                <a:extLst>
                  <a:ext uri="{FF2B5EF4-FFF2-40B4-BE49-F238E27FC236}">
                    <a16:creationId xmlns:a16="http://schemas.microsoft.com/office/drawing/2014/main" id="{76092133-C1BB-B14F-91F5-6FA39C1F354D}"/>
                  </a:ext>
                </a:extLst>
              </p:cNvPr>
              <p:cNvGrpSpPr>
                <a:grpSpLocks noChangeAspect="1"/>
              </p:cNvGrpSpPr>
              <p:nvPr/>
            </p:nvGrpSpPr>
            <p:grpSpPr>
              <a:xfrm>
                <a:off x="1004423" y="2308924"/>
                <a:ext cx="1630618" cy="2143125"/>
                <a:chOff x="2523694" y="2330533"/>
                <a:chExt cx="1630618" cy="2143125"/>
              </a:xfrm>
            </p:grpSpPr>
            <p:pic>
              <p:nvPicPr>
                <p:cNvPr id="139" name="Picture 138" descr="Shape&#10;&#10;Description automatically generated">
                  <a:extLst>
                    <a:ext uri="{FF2B5EF4-FFF2-40B4-BE49-F238E27FC236}">
                      <a16:creationId xmlns:a16="http://schemas.microsoft.com/office/drawing/2014/main" id="{82118F42-5F66-0946-A5DA-54055BA39A5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140" name="Picture 139" descr="Icon&#10;&#10;Description automatically generated">
                  <a:extLst>
                    <a:ext uri="{FF2B5EF4-FFF2-40B4-BE49-F238E27FC236}">
                      <a16:creationId xmlns:a16="http://schemas.microsoft.com/office/drawing/2014/main" id="{8623CA8A-197C-4543-9204-6CD4A0774839}"/>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30" name="Group 129">
                <a:extLst>
                  <a:ext uri="{FF2B5EF4-FFF2-40B4-BE49-F238E27FC236}">
                    <a16:creationId xmlns:a16="http://schemas.microsoft.com/office/drawing/2014/main" id="{824674B2-780C-2847-9F5B-6A957EF4294B}"/>
                  </a:ext>
                </a:extLst>
              </p:cNvPr>
              <p:cNvGrpSpPr>
                <a:grpSpLocks noChangeAspect="1"/>
              </p:cNvGrpSpPr>
              <p:nvPr/>
            </p:nvGrpSpPr>
            <p:grpSpPr>
              <a:xfrm>
                <a:off x="2916882" y="2308924"/>
                <a:ext cx="1621338" cy="2143125"/>
                <a:chOff x="261399" y="2287315"/>
                <a:chExt cx="1621338" cy="2143125"/>
              </a:xfrm>
            </p:grpSpPr>
            <p:pic>
              <p:nvPicPr>
                <p:cNvPr id="137" name="Picture 136" descr="Shape&#10;&#10;Description automatically generated">
                  <a:extLst>
                    <a:ext uri="{FF2B5EF4-FFF2-40B4-BE49-F238E27FC236}">
                      <a16:creationId xmlns:a16="http://schemas.microsoft.com/office/drawing/2014/main" id="{2CAF178E-63D3-474F-967E-113520AC7D2F}"/>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138" name="Picture 137" descr="Shape&#10;&#10;Description automatically generated with low confidence">
                  <a:extLst>
                    <a:ext uri="{FF2B5EF4-FFF2-40B4-BE49-F238E27FC236}">
                      <a16:creationId xmlns:a16="http://schemas.microsoft.com/office/drawing/2014/main" id="{BE512A1A-9DC2-1A46-A32D-F7E7E50FF415}"/>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31" name="Group 130">
                <a:extLst>
                  <a:ext uri="{FF2B5EF4-FFF2-40B4-BE49-F238E27FC236}">
                    <a16:creationId xmlns:a16="http://schemas.microsoft.com/office/drawing/2014/main" id="{22E1B97D-8551-B04D-AC09-49889FBF6C39}"/>
                  </a:ext>
                </a:extLst>
              </p:cNvPr>
              <p:cNvGrpSpPr>
                <a:grpSpLocks noChangeAspect="1"/>
              </p:cNvGrpSpPr>
              <p:nvPr/>
            </p:nvGrpSpPr>
            <p:grpSpPr>
              <a:xfrm>
                <a:off x="4820061" y="2308924"/>
                <a:ext cx="1621837" cy="2143125"/>
                <a:chOff x="4831644" y="2330533"/>
                <a:chExt cx="1621837" cy="2143125"/>
              </a:xfrm>
            </p:grpSpPr>
            <p:pic>
              <p:nvPicPr>
                <p:cNvPr id="135" name="Picture 134" descr="Shape&#10;&#10;Description automatically generated">
                  <a:extLst>
                    <a:ext uri="{FF2B5EF4-FFF2-40B4-BE49-F238E27FC236}">
                      <a16:creationId xmlns:a16="http://schemas.microsoft.com/office/drawing/2014/main" id="{86BC5B33-EB37-264C-A9EE-AD5D1891890E}"/>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136" name="Picture 135" descr="Icon&#10;&#10;Description automatically generated">
                  <a:extLst>
                    <a:ext uri="{FF2B5EF4-FFF2-40B4-BE49-F238E27FC236}">
                      <a16:creationId xmlns:a16="http://schemas.microsoft.com/office/drawing/2014/main" id="{3A59FC68-A94E-0740-9C4A-C01B69AEA479}"/>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32" name="Group 131">
                <a:extLst>
                  <a:ext uri="{FF2B5EF4-FFF2-40B4-BE49-F238E27FC236}">
                    <a16:creationId xmlns:a16="http://schemas.microsoft.com/office/drawing/2014/main" id="{9E729721-AC80-E343-AA48-58A91ED91145}"/>
                  </a:ext>
                </a:extLst>
              </p:cNvPr>
              <p:cNvGrpSpPr>
                <a:grpSpLocks noChangeAspect="1"/>
              </p:cNvGrpSpPr>
              <p:nvPr/>
            </p:nvGrpSpPr>
            <p:grpSpPr>
              <a:xfrm>
                <a:off x="6723739" y="2308924"/>
                <a:ext cx="1611803" cy="2143125"/>
                <a:chOff x="7101965" y="2330533"/>
                <a:chExt cx="1611803" cy="2143125"/>
              </a:xfrm>
            </p:grpSpPr>
            <p:pic>
              <p:nvPicPr>
                <p:cNvPr id="133" name="Picture 132" descr="Shape&#10;&#10;Description automatically generated">
                  <a:extLst>
                    <a:ext uri="{FF2B5EF4-FFF2-40B4-BE49-F238E27FC236}">
                      <a16:creationId xmlns:a16="http://schemas.microsoft.com/office/drawing/2014/main" id="{22FDA1C9-9B14-E242-8C46-E7CC772D20B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34" name="Picture 133" descr="Icon&#10;&#10;Description automatically generated">
                  <a:extLst>
                    <a:ext uri="{FF2B5EF4-FFF2-40B4-BE49-F238E27FC236}">
                      <a16:creationId xmlns:a16="http://schemas.microsoft.com/office/drawing/2014/main" id="{C98880C6-13CB-8745-899C-AF00E74B8F25}"/>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7" y="3114394"/>
                  <a:ext cx="1069933" cy="1097285"/>
                </a:xfrm>
                <a:prstGeom prst="snip1Rect">
                  <a:avLst/>
                </a:prstGeom>
              </p:spPr>
            </p:pic>
          </p:grpSp>
        </p:grpSp>
      </p:grpSp>
      <p:cxnSp>
        <p:nvCxnSpPr>
          <p:cNvPr id="153" name="Shape 84">
            <a:extLst>
              <a:ext uri="{FF2B5EF4-FFF2-40B4-BE49-F238E27FC236}">
                <a16:creationId xmlns:a16="http://schemas.microsoft.com/office/drawing/2014/main" id="{59621243-C24D-DA4A-85EC-D8596A6E80FD}"/>
              </a:ext>
            </a:extLst>
          </p:cNvPr>
          <p:cNvCxnSpPr>
            <a:cxnSpLocks/>
          </p:cNvCxnSpPr>
          <p:nvPr/>
        </p:nvCxnSpPr>
        <p:spPr>
          <a:xfrm flipV="1">
            <a:off x="5927189" y="1518942"/>
            <a:ext cx="362632" cy="571839"/>
          </a:xfrm>
          <a:prstGeom prst="straightConnector1">
            <a:avLst/>
          </a:prstGeom>
          <a:noFill/>
          <a:ln w="19050" cap="flat" cmpd="sng">
            <a:solidFill>
              <a:schemeClr val="accent2"/>
            </a:solidFill>
            <a:prstDash val="sysDash"/>
            <a:round/>
            <a:headEnd type="none" w="med" len="med"/>
            <a:tailEnd type="triangle" w="med" len="med"/>
          </a:ln>
        </p:spPr>
      </p:cxnSp>
      <p:grpSp>
        <p:nvGrpSpPr>
          <p:cNvPr id="154" name="Group 153">
            <a:extLst>
              <a:ext uri="{FF2B5EF4-FFF2-40B4-BE49-F238E27FC236}">
                <a16:creationId xmlns:a16="http://schemas.microsoft.com/office/drawing/2014/main" id="{F66009A7-A9D7-9A44-9626-5A06A96CE7E8}"/>
              </a:ext>
            </a:extLst>
          </p:cNvPr>
          <p:cNvGrpSpPr/>
          <p:nvPr/>
        </p:nvGrpSpPr>
        <p:grpSpPr>
          <a:xfrm rot="16200000">
            <a:off x="5845152" y="2030119"/>
            <a:ext cx="135119" cy="132067"/>
            <a:chOff x="1141476" y="3106046"/>
            <a:chExt cx="220025" cy="157011"/>
          </a:xfrm>
        </p:grpSpPr>
        <p:grpSp>
          <p:nvGrpSpPr>
            <p:cNvPr id="155" name="Group 154">
              <a:extLst>
                <a:ext uri="{FF2B5EF4-FFF2-40B4-BE49-F238E27FC236}">
                  <a16:creationId xmlns:a16="http://schemas.microsoft.com/office/drawing/2014/main" id="{9CF7F9F3-018D-4D46-9D6E-E1CACFD55E8C}"/>
                </a:ext>
              </a:extLst>
            </p:cNvPr>
            <p:cNvGrpSpPr/>
            <p:nvPr/>
          </p:nvGrpSpPr>
          <p:grpSpPr>
            <a:xfrm>
              <a:off x="1141476" y="3106046"/>
              <a:ext cx="91440" cy="157011"/>
              <a:chOff x="1141476" y="3106046"/>
              <a:chExt cx="91440" cy="157011"/>
            </a:xfrm>
          </p:grpSpPr>
          <p:cxnSp>
            <p:nvCxnSpPr>
              <p:cNvPr id="159" name="Straight Connector 158">
                <a:extLst>
                  <a:ext uri="{FF2B5EF4-FFF2-40B4-BE49-F238E27FC236}">
                    <a16:creationId xmlns:a16="http://schemas.microsoft.com/office/drawing/2014/main" id="{2E9DAF3A-379F-0E47-83F7-724DF2AB21B4}"/>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0" name="Partial Circle 359">
                <a:extLst>
                  <a:ext uri="{FF2B5EF4-FFF2-40B4-BE49-F238E27FC236}">
                    <a16:creationId xmlns:a16="http://schemas.microsoft.com/office/drawing/2014/main" id="{4C83F590-5CE3-0849-BC48-F3711E8CF195}"/>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56" name="Group 155">
              <a:extLst>
                <a:ext uri="{FF2B5EF4-FFF2-40B4-BE49-F238E27FC236}">
                  <a16:creationId xmlns:a16="http://schemas.microsoft.com/office/drawing/2014/main" id="{06B126AE-DE5D-2941-88CF-8B606BA875E3}"/>
                </a:ext>
              </a:extLst>
            </p:cNvPr>
            <p:cNvGrpSpPr/>
            <p:nvPr/>
          </p:nvGrpSpPr>
          <p:grpSpPr>
            <a:xfrm>
              <a:off x="1270061" y="3110712"/>
              <a:ext cx="91440" cy="152345"/>
              <a:chOff x="1270061" y="3110712"/>
              <a:chExt cx="91440" cy="152345"/>
            </a:xfrm>
          </p:grpSpPr>
          <p:cxnSp>
            <p:nvCxnSpPr>
              <p:cNvPr id="157" name="Straight Connector 156">
                <a:extLst>
                  <a:ext uri="{FF2B5EF4-FFF2-40B4-BE49-F238E27FC236}">
                    <a16:creationId xmlns:a16="http://schemas.microsoft.com/office/drawing/2014/main" id="{66142F18-03E9-9744-AE3E-ECDF13AE62A4}"/>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Diamond 157">
                <a:extLst>
                  <a:ext uri="{FF2B5EF4-FFF2-40B4-BE49-F238E27FC236}">
                    <a16:creationId xmlns:a16="http://schemas.microsoft.com/office/drawing/2014/main" id="{57535CC7-756B-0241-9097-C895BD4D8451}"/>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161" name="Group 160">
            <a:extLst>
              <a:ext uri="{FF2B5EF4-FFF2-40B4-BE49-F238E27FC236}">
                <a16:creationId xmlns:a16="http://schemas.microsoft.com/office/drawing/2014/main" id="{43AB779D-F856-7245-ABC4-4C781EA19E82}"/>
              </a:ext>
            </a:extLst>
          </p:cNvPr>
          <p:cNvGrpSpPr/>
          <p:nvPr/>
        </p:nvGrpSpPr>
        <p:grpSpPr>
          <a:xfrm>
            <a:off x="7290350" y="4382581"/>
            <a:ext cx="185067" cy="96421"/>
            <a:chOff x="1141476" y="3106046"/>
            <a:chExt cx="220025" cy="157011"/>
          </a:xfrm>
        </p:grpSpPr>
        <p:grpSp>
          <p:nvGrpSpPr>
            <p:cNvPr id="162" name="Group 161">
              <a:extLst>
                <a:ext uri="{FF2B5EF4-FFF2-40B4-BE49-F238E27FC236}">
                  <a16:creationId xmlns:a16="http://schemas.microsoft.com/office/drawing/2014/main" id="{CB4FD886-5369-E546-A63B-A282B3599C41}"/>
                </a:ext>
              </a:extLst>
            </p:cNvPr>
            <p:cNvGrpSpPr/>
            <p:nvPr/>
          </p:nvGrpSpPr>
          <p:grpSpPr>
            <a:xfrm>
              <a:off x="1141476" y="3106046"/>
              <a:ext cx="91440" cy="157011"/>
              <a:chOff x="1141476" y="3106046"/>
              <a:chExt cx="91440" cy="157011"/>
            </a:xfrm>
          </p:grpSpPr>
          <p:cxnSp>
            <p:nvCxnSpPr>
              <p:cNvPr id="166" name="Straight Connector 165">
                <a:extLst>
                  <a:ext uri="{FF2B5EF4-FFF2-40B4-BE49-F238E27FC236}">
                    <a16:creationId xmlns:a16="http://schemas.microsoft.com/office/drawing/2014/main" id="{D277A76C-EAD6-DF49-8394-104466C603A4}"/>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Partial Circle 366">
                <a:extLst>
                  <a:ext uri="{FF2B5EF4-FFF2-40B4-BE49-F238E27FC236}">
                    <a16:creationId xmlns:a16="http://schemas.microsoft.com/office/drawing/2014/main" id="{0BA01B7C-614F-5240-BF86-52432AF3128A}"/>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63" name="Group 162">
              <a:extLst>
                <a:ext uri="{FF2B5EF4-FFF2-40B4-BE49-F238E27FC236}">
                  <a16:creationId xmlns:a16="http://schemas.microsoft.com/office/drawing/2014/main" id="{26D9E543-7650-DB46-8B44-93ED7F4A39D3}"/>
                </a:ext>
              </a:extLst>
            </p:cNvPr>
            <p:cNvGrpSpPr/>
            <p:nvPr/>
          </p:nvGrpSpPr>
          <p:grpSpPr>
            <a:xfrm>
              <a:off x="1270061" y="3110712"/>
              <a:ext cx="91440" cy="152345"/>
              <a:chOff x="1270061" y="3110712"/>
              <a:chExt cx="91440" cy="152345"/>
            </a:xfrm>
          </p:grpSpPr>
          <p:cxnSp>
            <p:nvCxnSpPr>
              <p:cNvPr id="164" name="Straight Connector 163">
                <a:extLst>
                  <a:ext uri="{FF2B5EF4-FFF2-40B4-BE49-F238E27FC236}">
                    <a16:creationId xmlns:a16="http://schemas.microsoft.com/office/drawing/2014/main" id="{0D1137DD-DC39-FB47-96A5-C3C6BE926947}"/>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Diamond 164">
                <a:extLst>
                  <a:ext uri="{FF2B5EF4-FFF2-40B4-BE49-F238E27FC236}">
                    <a16:creationId xmlns:a16="http://schemas.microsoft.com/office/drawing/2014/main" id="{AA40EB6A-FBAE-7048-8EA0-667230C1B2EA}"/>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cxnSp>
        <p:nvCxnSpPr>
          <p:cNvPr id="168" name="Shape 77">
            <a:extLst>
              <a:ext uri="{FF2B5EF4-FFF2-40B4-BE49-F238E27FC236}">
                <a16:creationId xmlns:a16="http://schemas.microsoft.com/office/drawing/2014/main" id="{1C103EAD-BC36-FF4C-A55F-A451DF88893B}"/>
              </a:ext>
            </a:extLst>
          </p:cNvPr>
          <p:cNvCxnSpPr>
            <a:cxnSpLocks/>
            <a:stCxn id="62" idx="3"/>
            <a:endCxn id="22" idx="0"/>
          </p:cNvCxnSpPr>
          <p:nvPr/>
        </p:nvCxnSpPr>
        <p:spPr>
          <a:xfrm rot="5400000">
            <a:off x="4373203" y="36278"/>
            <a:ext cx="67682" cy="5880684"/>
          </a:xfrm>
          <a:prstGeom prst="curvedConnector3">
            <a:avLst>
              <a:gd name="adj1" fmla="val 437756"/>
            </a:avLst>
          </a:prstGeom>
          <a:noFill/>
          <a:ln w="19050" cap="flat" cmpd="sng">
            <a:solidFill>
              <a:schemeClr val="accent2"/>
            </a:solidFill>
            <a:prstDash val="dash"/>
            <a:round/>
            <a:headEnd type="none" w="lg" len="lg"/>
            <a:tailEnd type="stealth" w="lg" len="lg"/>
          </a:ln>
        </p:spPr>
      </p:cxnSp>
      <p:cxnSp>
        <p:nvCxnSpPr>
          <p:cNvPr id="169" name="Shape 77">
            <a:extLst>
              <a:ext uri="{FF2B5EF4-FFF2-40B4-BE49-F238E27FC236}">
                <a16:creationId xmlns:a16="http://schemas.microsoft.com/office/drawing/2014/main" id="{6D0DA7DF-CFD1-8C40-ACAF-AA05B680C965}"/>
              </a:ext>
            </a:extLst>
          </p:cNvPr>
          <p:cNvCxnSpPr>
            <a:cxnSpLocks/>
            <a:stCxn id="174" idx="0"/>
            <a:endCxn id="84" idx="3"/>
          </p:cNvCxnSpPr>
          <p:nvPr/>
        </p:nvCxnSpPr>
        <p:spPr>
          <a:xfrm>
            <a:off x="8458161" y="2507774"/>
            <a:ext cx="570" cy="1390717"/>
          </a:xfrm>
          <a:prstGeom prst="curvedConnector3">
            <a:avLst>
              <a:gd name="adj1" fmla="val 40360351"/>
            </a:avLst>
          </a:prstGeom>
          <a:noFill/>
          <a:ln w="19050" cap="flat" cmpd="sng">
            <a:solidFill>
              <a:schemeClr val="accent2"/>
            </a:solidFill>
            <a:prstDash val="dash"/>
            <a:round/>
            <a:headEnd type="none" w="lg" len="lg"/>
            <a:tailEnd type="stealth" w="lg" len="lg"/>
          </a:ln>
        </p:spPr>
      </p:cxnSp>
      <p:grpSp>
        <p:nvGrpSpPr>
          <p:cNvPr id="170" name="Group 169">
            <a:extLst>
              <a:ext uri="{FF2B5EF4-FFF2-40B4-BE49-F238E27FC236}">
                <a16:creationId xmlns:a16="http://schemas.microsoft.com/office/drawing/2014/main" id="{BC5E8581-4218-674C-8E18-D0F2F6885E5B}"/>
              </a:ext>
            </a:extLst>
          </p:cNvPr>
          <p:cNvGrpSpPr/>
          <p:nvPr/>
        </p:nvGrpSpPr>
        <p:grpSpPr>
          <a:xfrm rot="16200000">
            <a:off x="8324567" y="2481222"/>
            <a:ext cx="135119" cy="132067"/>
            <a:chOff x="1141476" y="3106046"/>
            <a:chExt cx="220025" cy="157011"/>
          </a:xfrm>
        </p:grpSpPr>
        <p:grpSp>
          <p:nvGrpSpPr>
            <p:cNvPr id="171" name="Group 170">
              <a:extLst>
                <a:ext uri="{FF2B5EF4-FFF2-40B4-BE49-F238E27FC236}">
                  <a16:creationId xmlns:a16="http://schemas.microsoft.com/office/drawing/2014/main" id="{0A0DF9EF-766E-3B4A-9800-93C82701C021}"/>
                </a:ext>
              </a:extLst>
            </p:cNvPr>
            <p:cNvGrpSpPr/>
            <p:nvPr/>
          </p:nvGrpSpPr>
          <p:grpSpPr>
            <a:xfrm>
              <a:off x="1141476" y="3106046"/>
              <a:ext cx="91440" cy="157011"/>
              <a:chOff x="1141476" y="3106046"/>
              <a:chExt cx="91440" cy="157011"/>
            </a:xfrm>
          </p:grpSpPr>
          <p:cxnSp>
            <p:nvCxnSpPr>
              <p:cNvPr id="175" name="Straight Connector 174">
                <a:extLst>
                  <a:ext uri="{FF2B5EF4-FFF2-40B4-BE49-F238E27FC236}">
                    <a16:creationId xmlns:a16="http://schemas.microsoft.com/office/drawing/2014/main" id="{F2D98524-DD83-874D-8E43-CD2CB80353A7}"/>
                  </a:ext>
                </a:extLst>
              </p:cNvPr>
              <p:cNvCxnSpPr>
                <a:cxnSpLocks/>
              </p:cNvCxnSpPr>
              <p:nvPr/>
            </p:nvCxnSpPr>
            <p:spPr>
              <a:xfrm>
                <a:off x="1187196" y="3106046"/>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6" name="Partial Circle 384">
                <a:extLst>
                  <a:ext uri="{FF2B5EF4-FFF2-40B4-BE49-F238E27FC236}">
                    <a16:creationId xmlns:a16="http://schemas.microsoft.com/office/drawing/2014/main" id="{DEC10B50-6DA7-8A48-BC32-7771B632F78C}"/>
                  </a:ext>
                </a:extLst>
              </p:cNvPr>
              <p:cNvSpPr>
                <a:spLocks noChangeAspect="1"/>
              </p:cNvSpPr>
              <p:nvPr/>
            </p:nvSpPr>
            <p:spPr>
              <a:xfrm rot="8100000">
                <a:off x="1141476" y="3171617"/>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172" name="Group 171">
              <a:extLst>
                <a:ext uri="{FF2B5EF4-FFF2-40B4-BE49-F238E27FC236}">
                  <a16:creationId xmlns:a16="http://schemas.microsoft.com/office/drawing/2014/main" id="{EF333782-6E70-3E43-822A-3704DE4CEA0B}"/>
                </a:ext>
              </a:extLst>
            </p:cNvPr>
            <p:cNvGrpSpPr/>
            <p:nvPr/>
          </p:nvGrpSpPr>
          <p:grpSpPr>
            <a:xfrm>
              <a:off x="1270061" y="3110712"/>
              <a:ext cx="91440" cy="152345"/>
              <a:chOff x="1270061" y="3110712"/>
              <a:chExt cx="91440" cy="152345"/>
            </a:xfrm>
          </p:grpSpPr>
          <p:cxnSp>
            <p:nvCxnSpPr>
              <p:cNvPr id="173" name="Straight Connector 172">
                <a:extLst>
                  <a:ext uri="{FF2B5EF4-FFF2-40B4-BE49-F238E27FC236}">
                    <a16:creationId xmlns:a16="http://schemas.microsoft.com/office/drawing/2014/main" id="{B518F25B-1CF8-8648-9AEA-971BD81629BE}"/>
                  </a:ext>
                </a:extLst>
              </p:cNvPr>
              <p:cNvCxnSpPr>
                <a:cxnSpLocks/>
              </p:cNvCxnSpPr>
              <p:nvPr/>
            </p:nvCxnSpPr>
            <p:spPr>
              <a:xfrm>
                <a:off x="1315781" y="3110712"/>
                <a:ext cx="0" cy="714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Diamond 173">
                <a:extLst>
                  <a:ext uri="{FF2B5EF4-FFF2-40B4-BE49-F238E27FC236}">
                    <a16:creationId xmlns:a16="http://schemas.microsoft.com/office/drawing/2014/main" id="{E1BC2E81-55F7-FD4D-8A72-831E382CC8CB}"/>
                  </a:ext>
                </a:extLst>
              </p:cNvPr>
              <p:cNvSpPr>
                <a:spLocks noChangeAspect="1"/>
              </p:cNvSpPr>
              <p:nvPr/>
            </p:nvSpPr>
            <p:spPr>
              <a:xfrm rot="10800000">
                <a:off x="1270061" y="3171617"/>
                <a:ext cx="91440" cy="91440"/>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sp>
        <p:nvSpPr>
          <p:cNvPr id="177" name="TextBox 176">
            <a:extLst>
              <a:ext uri="{FF2B5EF4-FFF2-40B4-BE49-F238E27FC236}">
                <a16:creationId xmlns:a16="http://schemas.microsoft.com/office/drawing/2014/main" id="{EBF98DC4-D364-B046-A0AA-EC5FD2CDB160}"/>
              </a:ext>
            </a:extLst>
          </p:cNvPr>
          <p:cNvSpPr txBox="1"/>
          <p:nvPr/>
        </p:nvSpPr>
        <p:spPr>
          <a:xfrm>
            <a:off x="3281134" y="1711074"/>
            <a:ext cx="2574133" cy="184666"/>
          </a:xfrm>
          <a:prstGeom prst="rect">
            <a:avLst/>
          </a:prstGeom>
          <a:noFill/>
        </p:spPr>
        <p:txBody>
          <a:bodyPr wrap="square" lIns="0" tIns="0" rIns="0" bIns="0" rtlCol="0">
            <a:sp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Arial"/>
                <a:cs typeface="Arial"/>
                <a:sym typeface="Arial"/>
              </a:rPr>
              <a:t>Knowledge Repository</a:t>
            </a:r>
          </a:p>
        </p:txBody>
      </p:sp>
      <p:grpSp>
        <p:nvGrpSpPr>
          <p:cNvPr id="178" name="Group 177">
            <a:extLst>
              <a:ext uri="{FF2B5EF4-FFF2-40B4-BE49-F238E27FC236}">
                <a16:creationId xmlns:a16="http://schemas.microsoft.com/office/drawing/2014/main" id="{011AF382-277B-DA4F-8823-4508D5D49B41}"/>
              </a:ext>
            </a:extLst>
          </p:cNvPr>
          <p:cNvGrpSpPr>
            <a:grpSpLocks noChangeAspect="1"/>
          </p:cNvGrpSpPr>
          <p:nvPr/>
        </p:nvGrpSpPr>
        <p:grpSpPr>
          <a:xfrm>
            <a:off x="4036295" y="2419379"/>
            <a:ext cx="1036371" cy="355109"/>
            <a:chOff x="2764467" y="921119"/>
            <a:chExt cx="1265677" cy="445495"/>
          </a:xfrm>
        </p:grpSpPr>
        <p:grpSp>
          <p:nvGrpSpPr>
            <p:cNvPr id="179" name="Group 178">
              <a:extLst>
                <a:ext uri="{FF2B5EF4-FFF2-40B4-BE49-F238E27FC236}">
                  <a16:creationId xmlns:a16="http://schemas.microsoft.com/office/drawing/2014/main" id="{2F7BDE97-0259-E649-915B-572FB1A58297}"/>
                </a:ext>
              </a:extLst>
            </p:cNvPr>
            <p:cNvGrpSpPr>
              <a:grpSpLocks noChangeAspect="1"/>
            </p:cNvGrpSpPr>
            <p:nvPr/>
          </p:nvGrpSpPr>
          <p:grpSpPr>
            <a:xfrm>
              <a:off x="2764467" y="921119"/>
              <a:ext cx="1158993" cy="338811"/>
              <a:chOff x="1004423" y="2308924"/>
              <a:chExt cx="7331119" cy="2143125"/>
            </a:xfrm>
          </p:grpSpPr>
          <p:grpSp>
            <p:nvGrpSpPr>
              <p:cNvPr id="193" name="Group 192">
                <a:extLst>
                  <a:ext uri="{FF2B5EF4-FFF2-40B4-BE49-F238E27FC236}">
                    <a16:creationId xmlns:a16="http://schemas.microsoft.com/office/drawing/2014/main" id="{A159CB48-B1BF-A640-B133-F57A07206C82}"/>
                  </a:ext>
                </a:extLst>
              </p:cNvPr>
              <p:cNvGrpSpPr>
                <a:grpSpLocks noChangeAspect="1"/>
              </p:cNvGrpSpPr>
              <p:nvPr/>
            </p:nvGrpSpPr>
            <p:grpSpPr>
              <a:xfrm>
                <a:off x="1004423" y="2308924"/>
                <a:ext cx="1630618" cy="2143125"/>
                <a:chOff x="2523694" y="2330533"/>
                <a:chExt cx="1630618" cy="2143125"/>
              </a:xfrm>
            </p:grpSpPr>
            <p:pic>
              <p:nvPicPr>
                <p:cNvPr id="203" name="Picture 202" descr="Shape&#10;&#10;Description automatically generated">
                  <a:extLst>
                    <a:ext uri="{FF2B5EF4-FFF2-40B4-BE49-F238E27FC236}">
                      <a16:creationId xmlns:a16="http://schemas.microsoft.com/office/drawing/2014/main" id="{5427C0E3-4838-8142-8D36-131E5B019017}"/>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204" name="Picture 203" descr="Icon&#10;&#10;Description automatically generated">
                  <a:extLst>
                    <a:ext uri="{FF2B5EF4-FFF2-40B4-BE49-F238E27FC236}">
                      <a16:creationId xmlns:a16="http://schemas.microsoft.com/office/drawing/2014/main" id="{1A88CEE3-4AD8-9945-A83D-9DFE9D0C05D8}"/>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94" name="Group 193">
                <a:extLst>
                  <a:ext uri="{FF2B5EF4-FFF2-40B4-BE49-F238E27FC236}">
                    <a16:creationId xmlns:a16="http://schemas.microsoft.com/office/drawing/2014/main" id="{09F9E12B-B73F-984A-BECC-6FAD02E5470C}"/>
                  </a:ext>
                </a:extLst>
              </p:cNvPr>
              <p:cNvGrpSpPr>
                <a:grpSpLocks noChangeAspect="1"/>
              </p:cNvGrpSpPr>
              <p:nvPr/>
            </p:nvGrpSpPr>
            <p:grpSpPr>
              <a:xfrm>
                <a:off x="2916882" y="2308924"/>
                <a:ext cx="1621338" cy="2143125"/>
                <a:chOff x="261399" y="2287315"/>
                <a:chExt cx="1621338" cy="2143125"/>
              </a:xfrm>
            </p:grpSpPr>
            <p:pic>
              <p:nvPicPr>
                <p:cNvPr id="201" name="Picture 200" descr="Shape&#10;&#10;Description automatically generated">
                  <a:extLst>
                    <a:ext uri="{FF2B5EF4-FFF2-40B4-BE49-F238E27FC236}">
                      <a16:creationId xmlns:a16="http://schemas.microsoft.com/office/drawing/2014/main" id="{85AC1574-8E05-F849-819C-D95973F2835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202" name="Picture 201" descr="Shape&#10;&#10;Description automatically generated with low confidence">
                  <a:extLst>
                    <a:ext uri="{FF2B5EF4-FFF2-40B4-BE49-F238E27FC236}">
                      <a16:creationId xmlns:a16="http://schemas.microsoft.com/office/drawing/2014/main" id="{D7D2CCFD-6DDB-394C-AF47-3D3438B7EA58}"/>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95" name="Group 194">
                <a:extLst>
                  <a:ext uri="{FF2B5EF4-FFF2-40B4-BE49-F238E27FC236}">
                    <a16:creationId xmlns:a16="http://schemas.microsoft.com/office/drawing/2014/main" id="{2D90C244-DFCC-B24A-A607-9831E60AF9A9}"/>
                  </a:ext>
                </a:extLst>
              </p:cNvPr>
              <p:cNvGrpSpPr>
                <a:grpSpLocks noChangeAspect="1"/>
              </p:cNvGrpSpPr>
              <p:nvPr/>
            </p:nvGrpSpPr>
            <p:grpSpPr>
              <a:xfrm>
                <a:off x="4820061" y="2308924"/>
                <a:ext cx="1621837" cy="2143125"/>
                <a:chOff x="4831644" y="2330533"/>
                <a:chExt cx="1621837" cy="2143125"/>
              </a:xfrm>
            </p:grpSpPr>
            <p:pic>
              <p:nvPicPr>
                <p:cNvPr id="199" name="Picture 198" descr="Shape&#10;&#10;Description automatically generated">
                  <a:extLst>
                    <a:ext uri="{FF2B5EF4-FFF2-40B4-BE49-F238E27FC236}">
                      <a16:creationId xmlns:a16="http://schemas.microsoft.com/office/drawing/2014/main" id="{DD767CD5-34B0-FD40-B9AC-FCADED9F5E35}"/>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200" name="Picture 199" descr="Icon&#10;&#10;Description automatically generated">
                  <a:extLst>
                    <a:ext uri="{FF2B5EF4-FFF2-40B4-BE49-F238E27FC236}">
                      <a16:creationId xmlns:a16="http://schemas.microsoft.com/office/drawing/2014/main" id="{4371AF9B-9E80-504C-A925-FC115F16E78D}"/>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96" name="Group 195">
                <a:extLst>
                  <a:ext uri="{FF2B5EF4-FFF2-40B4-BE49-F238E27FC236}">
                    <a16:creationId xmlns:a16="http://schemas.microsoft.com/office/drawing/2014/main" id="{34B48A81-9940-BA4C-B3F8-D5DBF8B923DF}"/>
                  </a:ext>
                </a:extLst>
              </p:cNvPr>
              <p:cNvGrpSpPr>
                <a:grpSpLocks noChangeAspect="1"/>
              </p:cNvGrpSpPr>
              <p:nvPr/>
            </p:nvGrpSpPr>
            <p:grpSpPr>
              <a:xfrm>
                <a:off x="6723739" y="2308924"/>
                <a:ext cx="1611803" cy="2143125"/>
                <a:chOff x="7101965" y="2330533"/>
                <a:chExt cx="1611803" cy="2143125"/>
              </a:xfrm>
            </p:grpSpPr>
            <p:pic>
              <p:nvPicPr>
                <p:cNvPr id="197" name="Picture 196" descr="Shape&#10;&#10;Description automatically generated">
                  <a:extLst>
                    <a:ext uri="{FF2B5EF4-FFF2-40B4-BE49-F238E27FC236}">
                      <a16:creationId xmlns:a16="http://schemas.microsoft.com/office/drawing/2014/main" id="{012811E0-EC16-CB4B-9015-87EC83FB1BE0}"/>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98" name="Picture 197" descr="Icon&#10;&#10;Description automatically generated">
                  <a:extLst>
                    <a:ext uri="{FF2B5EF4-FFF2-40B4-BE49-F238E27FC236}">
                      <a16:creationId xmlns:a16="http://schemas.microsoft.com/office/drawing/2014/main" id="{351D46E0-B8B9-2849-B30F-F55C188512FE}"/>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grpSp>
          <p:nvGrpSpPr>
            <p:cNvPr id="180" name="Group 179">
              <a:extLst>
                <a:ext uri="{FF2B5EF4-FFF2-40B4-BE49-F238E27FC236}">
                  <a16:creationId xmlns:a16="http://schemas.microsoft.com/office/drawing/2014/main" id="{352B3287-9C35-4242-A387-3B9021393A62}"/>
                </a:ext>
              </a:extLst>
            </p:cNvPr>
            <p:cNvGrpSpPr>
              <a:grpSpLocks noChangeAspect="1"/>
            </p:cNvGrpSpPr>
            <p:nvPr/>
          </p:nvGrpSpPr>
          <p:grpSpPr>
            <a:xfrm>
              <a:off x="2871151" y="1027803"/>
              <a:ext cx="1158993" cy="338811"/>
              <a:chOff x="1004423" y="2308924"/>
              <a:chExt cx="7331119" cy="2143125"/>
            </a:xfrm>
          </p:grpSpPr>
          <p:grpSp>
            <p:nvGrpSpPr>
              <p:cNvPr id="181" name="Group 180">
                <a:extLst>
                  <a:ext uri="{FF2B5EF4-FFF2-40B4-BE49-F238E27FC236}">
                    <a16:creationId xmlns:a16="http://schemas.microsoft.com/office/drawing/2014/main" id="{F958DF56-02D6-4145-B0A8-5D7BA368B68E}"/>
                  </a:ext>
                </a:extLst>
              </p:cNvPr>
              <p:cNvGrpSpPr>
                <a:grpSpLocks noChangeAspect="1"/>
              </p:cNvGrpSpPr>
              <p:nvPr/>
            </p:nvGrpSpPr>
            <p:grpSpPr>
              <a:xfrm>
                <a:off x="1004423" y="2308924"/>
                <a:ext cx="1630618" cy="2143125"/>
                <a:chOff x="2523694" y="2330533"/>
                <a:chExt cx="1630618" cy="2143125"/>
              </a:xfrm>
            </p:grpSpPr>
            <p:pic>
              <p:nvPicPr>
                <p:cNvPr id="191" name="Picture 190" descr="Shape&#10;&#10;Description automatically generated">
                  <a:extLst>
                    <a:ext uri="{FF2B5EF4-FFF2-40B4-BE49-F238E27FC236}">
                      <a16:creationId xmlns:a16="http://schemas.microsoft.com/office/drawing/2014/main" id="{6863E499-CEC7-A44C-A0FC-0734F10C1831}"/>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192" name="Picture 191" descr="Icon&#10;&#10;Description automatically generated">
                  <a:extLst>
                    <a:ext uri="{FF2B5EF4-FFF2-40B4-BE49-F238E27FC236}">
                      <a16:creationId xmlns:a16="http://schemas.microsoft.com/office/drawing/2014/main" id="{3620E590-F969-1247-815C-34FEBB530737}"/>
                    </a:ext>
                  </a:extLst>
                </p:cNvPr>
                <p:cNvPicPr>
                  <a:picLocks noChangeAspect="1"/>
                </p:cNvPicPr>
                <p:nvPr/>
              </p:nvPicPr>
              <p:blipFill rotWithShape="1">
                <a:blip r:embed="rId4"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nvGrpSpPr>
              <p:cNvPr id="182" name="Group 181">
                <a:extLst>
                  <a:ext uri="{FF2B5EF4-FFF2-40B4-BE49-F238E27FC236}">
                    <a16:creationId xmlns:a16="http://schemas.microsoft.com/office/drawing/2014/main" id="{E05A4809-D548-AE48-B131-ACFF23616EDE}"/>
                  </a:ext>
                </a:extLst>
              </p:cNvPr>
              <p:cNvGrpSpPr>
                <a:grpSpLocks noChangeAspect="1"/>
              </p:cNvGrpSpPr>
              <p:nvPr/>
            </p:nvGrpSpPr>
            <p:grpSpPr>
              <a:xfrm>
                <a:off x="2916882" y="2308924"/>
                <a:ext cx="1621338" cy="2143125"/>
                <a:chOff x="261399" y="2287315"/>
                <a:chExt cx="1621338" cy="2143125"/>
              </a:xfrm>
            </p:grpSpPr>
            <p:pic>
              <p:nvPicPr>
                <p:cNvPr id="189" name="Picture 188" descr="Shape&#10;&#10;Description automatically generated">
                  <a:extLst>
                    <a:ext uri="{FF2B5EF4-FFF2-40B4-BE49-F238E27FC236}">
                      <a16:creationId xmlns:a16="http://schemas.microsoft.com/office/drawing/2014/main" id="{D084E16B-8BD7-9C41-999A-E7E212BD240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190" name="Picture 189" descr="Shape&#10;&#10;Description automatically generated with low confidence">
                  <a:extLst>
                    <a:ext uri="{FF2B5EF4-FFF2-40B4-BE49-F238E27FC236}">
                      <a16:creationId xmlns:a16="http://schemas.microsoft.com/office/drawing/2014/main" id="{6F2F0D66-8AEB-0043-AC9A-21D32D55D104}"/>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183" name="Group 182">
                <a:extLst>
                  <a:ext uri="{FF2B5EF4-FFF2-40B4-BE49-F238E27FC236}">
                    <a16:creationId xmlns:a16="http://schemas.microsoft.com/office/drawing/2014/main" id="{BD01836C-54FD-C640-A1D9-33FC0B654636}"/>
                  </a:ext>
                </a:extLst>
              </p:cNvPr>
              <p:cNvGrpSpPr>
                <a:grpSpLocks noChangeAspect="1"/>
              </p:cNvGrpSpPr>
              <p:nvPr/>
            </p:nvGrpSpPr>
            <p:grpSpPr>
              <a:xfrm>
                <a:off x="4820061" y="2308924"/>
                <a:ext cx="1621837" cy="2143125"/>
                <a:chOff x="4831644" y="2330533"/>
                <a:chExt cx="1621837" cy="2143125"/>
              </a:xfrm>
            </p:grpSpPr>
            <p:pic>
              <p:nvPicPr>
                <p:cNvPr id="187" name="Picture 186" descr="Shape&#10;&#10;Description automatically generated">
                  <a:extLst>
                    <a:ext uri="{FF2B5EF4-FFF2-40B4-BE49-F238E27FC236}">
                      <a16:creationId xmlns:a16="http://schemas.microsoft.com/office/drawing/2014/main" id="{EF0CF1FE-C5E9-C24E-8EF2-C171152BC3C7}"/>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188" name="Picture 187" descr="Icon&#10;&#10;Description automatically generated">
                  <a:extLst>
                    <a:ext uri="{FF2B5EF4-FFF2-40B4-BE49-F238E27FC236}">
                      <a16:creationId xmlns:a16="http://schemas.microsoft.com/office/drawing/2014/main" id="{FAC91BB1-D741-D242-BB7F-BBA4042CA65D}"/>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184" name="Group 183">
                <a:extLst>
                  <a:ext uri="{FF2B5EF4-FFF2-40B4-BE49-F238E27FC236}">
                    <a16:creationId xmlns:a16="http://schemas.microsoft.com/office/drawing/2014/main" id="{ECD77245-B43A-C94A-8B80-B15AD5FB7874}"/>
                  </a:ext>
                </a:extLst>
              </p:cNvPr>
              <p:cNvGrpSpPr>
                <a:grpSpLocks noChangeAspect="1"/>
              </p:cNvGrpSpPr>
              <p:nvPr/>
            </p:nvGrpSpPr>
            <p:grpSpPr>
              <a:xfrm>
                <a:off x="6723739" y="2308924"/>
                <a:ext cx="1611803" cy="2143125"/>
                <a:chOff x="7101965" y="2330533"/>
                <a:chExt cx="1611803" cy="2143125"/>
              </a:xfrm>
            </p:grpSpPr>
            <p:pic>
              <p:nvPicPr>
                <p:cNvPr id="185" name="Picture 184" descr="Shape&#10;&#10;Description automatically generated">
                  <a:extLst>
                    <a:ext uri="{FF2B5EF4-FFF2-40B4-BE49-F238E27FC236}">
                      <a16:creationId xmlns:a16="http://schemas.microsoft.com/office/drawing/2014/main" id="{4479AABA-EAA4-EA42-8FF1-4CD10BE3568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186" name="Picture 185" descr="Icon&#10;&#10;Description automatically generated">
                  <a:extLst>
                    <a:ext uri="{FF2B5EF4-FFF2-40B4-BE49-F238E27FC236}">
                      <a16:creationId xmlns:a16="http://schemas.microsoft.com/office/drawing/2014/main" id="{B4937F2C-2951-DC45-8ADA-B799DA346775}"/>
                    </a:ext>
                  </a:extLst>
                </p:cNvPr>
                <p:cNvPicPr>
                  <a:picLocks noChangeAspect="1"/>
                </p:cNvPicPr>
                <p:nvPr/>
              </p:nvPicPr>
              <p:blipFill rotWithShape="1">
                <a:blip r:embed="rId7"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grpSp>
      <p:grpSp>
        <p:nvGrpSpPr>
          <p:cNvPr id="205" name="Group 204">
            <a:extLst>
              <a:ext uri="{FF2B5EF4-FFF2-40B4-BE49-F238E27FC236}">
                <a16:creationId xmlns:a16="http://schemas.microsoft.com/office/drawing/2014/main" id="{A216FF17-A2D2-9741-BC8E-E265C1E42567}"/>
              </a:ext>
            </a:extLst>
          </p:cNvPr>
          <p:cNvGrpSpPr>
            <a:grpSpLocks noChangeAspect="1"/>
          </p:cNvGrpSpPr>
          <p:nvPr/>
        </p:nvGrpSpPr>
        <p:grpSpPr>
          <a:xfrm>
            <a:off x="2696326" y="1983235"/>
            <a:ext cx="412090" cy="548640"/>
            <a:chOff x="5010284" y="505959"/>
            <a:chExt cx="533480" cy="736620"/>
          </a:xfrm>
        </p:grpSpPr>
        <p:grpSp>
          <p:nvGrpSpPr>
            <p:cNvPr id="206" name="Group 205">
              <a:extLst>
                <a:ext uri="{FF2B5EF4-FFF2-40B4-BE49-F238E27FC236}">
                  <a16:creationId xmlns:a16="http://schemas.microsoft.com/office/drawing/2014/main" id="{AAD397AE-2666-A840-B795-CDCFCDCCAAAD}"/>
                </a:ext>
              </a:extLst>
            </p:cNvPr>
            <p:cNvGrpSpPr>
              <a:grpSpLocks noChangeAspect="1"/>
            </p:cNvGrpSpPr>
            <p:nvPr/>
          </p:nvGrpSpPr>
          <p:grpSpPr>
            <a:xfrm>
              <a:off x="5010284" y="505959"/>
              <a:ext cx="256321" cy="338811"/>
              <a:chOff x="261399" y="2287315"/>
              <a:chExt cx="1621338" cy="2143125"/>
            </a:xfrm>
          </p:grpSpPr>
          <p:pic>
            <p:nvPicPr>
              <p:cNvPr id="216" name="Picture 215" descr="Shape&#10;&#10;Description automatically generated">
                <a:extLst>
                  <a:ext uri="{FF2B5EF4-FFF2-40B4-BE49-F238E27FC236}">
                    <a16:creationId xmlns:a16="http://schemas.microsoft.com/office/drawing/2014/main" id="{3B765930-9693-254A-B635-470E6A0502D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217" name="Picture 216" descr="Shape&#10;&#10;Description automatically generated with low confidence">
                <a:extLst>
                  <a:ext uri="{FF2B5EF4-FFF2-40B4-BE49-F238E27FC236}">
                    <a16:creationId xmlns:a16="http://schemas.microsoft.com/office/drawing/2014/main" id="{B5E8FEF3-6EDA-504A-9E5C-B0AB571E071A}"/>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207" name="Group 206">
              <a:extLst>
                <a:ext uri="{FF2B5EF4-FFF2-40B4-BE49-F238E27FC236}">
                  <a16:creationId xmlns:a16="http://schemas.microsoft.com/office/drawing/2014/main" id="{50C69EA7-A3BF-8D47-9E9A-9408CBE09302}"/>
                </a:ext>
              </a:extLst>
            </p:cNvPr>
            <p:cNvGrpSpPr>
              <a:grpSpLocks noChangeAspect="1"/>
            </p:cNvGrpSpPr>
            <p:nvPr/>
          </p:nvGrpSpPr>
          <p:grpSpPr>
            <a:xfrm>
              <a:off x="5102657" y="638562"/>
              <a:ext cx="256400" cy="338811"/>
              <a:chOff x="4831644" y="2330533"/>
              <a:chExt cx="1621837" cy="2143125"/>
            </a:xfrm>
          </p:grpSpPr>
          <p:pic>
            <p:nvPicPr>
              <p:cNvPr id="214" name="Picture 213" descr="Shape&#10;&#10;Description automatically generated">
                <a:extLst>
                  <a:ext uri="{FF2B5EF4-FFF2-40B4-BE49-F238E27FC236}">
                    <a16:creationId xmlns:a16="http://schemas.microsoft.com/office/drawing/2014/main" id="{8A20CD8B-0CDF-974D-97C6-5F7EFB670F19}"/>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215" name="Picture 214" descr="Icon&#10;&#10;Description automatically generated">
                <a:extLst>
                  <a:ext uri="{FF2B5EF4-FFF2-40B4-BE49-F238E27FC236}">
                    <a16:creationId xmlns:a16="http://schemas.microsoft.com/office/drawing/2014/main" id="{1E2A40A2-9F22-E642-BF25-4FBAEDBB6D82}"/>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208" name="Group 207">
              <a:extLst>
                <a:ext uri="{FF2B5EF4-FFF2-40B4-BE49-F238E27FC236}">
                  <a16:creationId xmlns:a16="http://schemas.microsoft.com/office/drawing/2014/main" id="{646809C2-FACE-D94D-B251-C0FE128D1F2C}"/>
                </a:ext>
              </a:extLst>
            </p:cNvPr>
            <p:cNvGrpSpPr>
              <a:grpSpLocks noChangeAspect="1"/>
            </p:cNvGrpSpPr>
            <p:nvPr/>
          </p:nvGrpSpPr>
          <p:grpSpPr>
            <a:xfrm>
              <a:off x="5195109" y="771165"/>
              <a:ext cx="254814" cy="338811"/>
              <a:chOff x="7101965" y="2330533"/>
              <a:chExt cx="1611803" cy="2143125"/>
            </a:xfrm>
          </p:grpSpPr>
          <p:pic>
            <p:nvPicPr>
              <p:cNvPr id="212" name="Picture 211" descr="Shape&#10;&#10;Description automatically generated">
                <a:extLst>
                  <a:ext uri="{FF2B5EF4-FFF2-40B4-BE49-F238E27FC236}">
                    <a16:creationId xmlns:a16="http://schemas.microsoft.com/office/drawing/2014/main" id="{C1820A90-71A8-704D-BC39-218DAC7D991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213" name="Picture 212" descr="Icon&#10;&#10;Description automatically generated">
                <a:extLst>
                  <a:ext uri="{FF2B5EF4-FFF2-40B4-BE49-F238E27FC236}">
                    <a16:creationId xmlns:a16="http://schemas.microsoft.com/office/drawing/2014/main" id="{DE04EF7F-7F93-444C-81BD-9513FE62D362}"/>
                  </a:ext>
                </a:extLst>
              </p:cNvPr>
              <p:cNvPicPr>
                <a:picLocks noChangeAspect="1"/>
              </p:cNvPicPr>
              <p:nvPr/>
            </p:nvPicPr>
            <p:blipFill rotWithShape="1">
              <a:blip r:embed="rId8"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62864" y="3114396"/>
                <a:ext cx="1069936" cy="1097280"/>
              </a:xfrm>
              <a:prstGeom prst="snip1Rect">
                <a:avLst/>
              </a:prstGeom>
            </p:spPr>
          </p:pic>
        </p:grpSp>
        <p:grpSp>
          <p:nvGrpSpPr>
            <p:cNvPr id="209" name="Group 208">
              <a:extLst>
                <a:ext uri="{FF2B5EF4-FFF2-40B4-BE49-F238E27FC236}">
                  <a16:creationId xmlns:a16="http://schemas.microsoft.com/office/drawing/2014/main" id="{A759067C-6E1A-D241-B943-986258FBC7FE}"/>
                </a:ext>
              </a:extLst>
            </p:cNvPr>
            <p:cNvGrpSpPr>
              <a:grpSpLocks noChangeAspect="1"/>
            </p:cNvGrpSpPr>
            <p:nvPr/>
          </p:nvGrpSpPr>
          <p:grpSpPr>
            <a:xfrm>
              <a:off x="5285976" y="903768"/>
              <a:ext cx="257788" cy="338811"/>
              <a:chOff x="2523694" y="2330533"/>
              <a:chExt cx="1630618" cy="2143125"/>
            </a:xfrm>
          </p:grpSpPr>
          <p:pic>
            <p:nvPicPr>
              <p:cNvPr id="210" name="Picture 209" descr="Shape&#10;&#10;Description automatically generated">
                <a:extLst>
                  <a:ext uri="{FF2B5EF4-FFF2-40B4-BE49-F238E27FC236}">
                    <a16:creationId xmlns:a16="http://schemas.microsoft.com/office/drawing/2014/main" id="{07F831D8-A928-0046-B4A2-698C1E231369}"/>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211" name="Picture 210" descr="Icon&#10;&#10;Description automatically generated">
                <a:extLst>
                  <a:ext uri="{FF2B5EF4-FFF2-40B4-BE49-F238E27FC236}">
                    <a16:creationId xmlns:a16="http://schemas.microsoft.com/office/drawing/2014/main" id="{404D9F50-2AA4-BD40-B609-C1BF33CB541B}"/>
                  </a:ext>
                </a:extLst>
              </p:cNvPr>
              <p:cNvPicPr>
                <a:picLocks noChangeAspect="1"/>
              </p:cNvPicPr>
              <p:nvPr/>
            </p:nvPicPr>
            <p:blipFill rotWithShape="1">
              <a:blip r:embed="rId9"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grpSp>
        <p:nvGrpSpPr>
          <p:cNvPr id="218" name="Group 217">
            <a:extLst>
              <a:ext uri="{FF2B5EF4-FFF2-40B4-BE49-F238E27FC236}">
                <a16:creationId xmlns:a16="http://schemas.microsoft.com/office/drawing/2014/main" id="{68A4C68C-814C-A340-A4BC-FEF76A01F3F7}"/>
              </a:ext>
            </a:extLst>
          </p:cNvPr>
          <p:cNvGrpSpPr/>
          <p:nvPr/>
        </p:nvGrpSpPr>
        <p:grpSpPr>
          <a:xfrm>
            <a:off x="2605415" y="4062914"/>
            <a:ext cx="2864779" cy="157691"/>
            <a:chOff x="3471698" y="4052324"/>
            <a:chExt cx="3405928" cy="256781"/>
          </a:xfrm>
        </p:grpSpPr>
        <p:grpSp>
          <p:nvGrpSpPr>
            <p:cNvPr id="219" name="Group 218">
              <a:extLst>
                <a:ext uri="{FF2B5EF4-FFF2-40B4-BE49-F238E27FC236}">
                  <a16:creationId xmlns:a16="http://schemas.microsoft.com/office/drawing/2014/main" id="{09B69616-276E-144D-8C8A-2534CE9D6027}"/>
                </a:ext>
              </a:extLst>
            </p:cNvPr>
            <p:cNvGrpSpPr/>
            <p:nvPr/>
          </p:nvGrpSpPr>
          <p:grpSpPr>
            <a:xfrm>
              <a:off x="3471698" y="4052866"/>
              <a:ext cx="769034" cy="256239"/>
              <a:chOff x="3471698" y="4052866"/>
              <a:chExt cx="769034" cy="256239"/>
            </a:xfrm>
          </p:grpSpPr>
          <p:grpSp>
            <p:nvGrpSpPr>
              <p:cNvPr id="221" name="Group 220">
                <a:extLst>
                  <a:ext uri="{FF2B5EF4-FFF2-40B4-BE49-F238E27FC236}">
                    <a16:creationId xmlns:a16="http://schemas.microsoft.com/office/drawing/2014/main" id="{9132F1E0-59E5-AA43-B81B-80C7AF87DEEC}"/>
                  </a:ext>
                </a:extLst>
              </p:cNvPr>
              <p:cNvGrpSpPr/>
              <p:nvPr/>
            </p:nvGrpSpPr>
            <p:grpSpPr>
              <a:xfrm rot="16200000">
                <a:off x="3424003" y="4100586"/>
                <a:ext cx="256214" cy="160823"/>
                <a:chOff x="1105280" y="2955021"/>
                <a:chExt cx="256214" cy="160823"/>
              </a:xfrm>
            </p:grpSpPr>
            <p:grpSp>
              <p:nvGrpSpPr>
                <p:cNvPr id="231" name="Group 230">
                  <a:extLst>
                    <a:ext uri="{FF2B5EF4-FFF2-40B4-BE49-F238E27FC236}">
                      <a16:creationId xmlns:a16="http://schemas.microsoft.com/office/drawing/2014/main" id="{5AD1CA9D-FB4A-8648-98B1-D7C658C15EEE}"/>
                    </a:ext>
                  </a:extLst>
                </p:cNvPr>
                <p:cNvGrpSpPr/>
                <p:nvPr/>
              </p:nvGrpSpPr>
              <p:grpSpPr>
                <a:xfrm>
                  <a:off x="1105280" y="2955021"/>
                  <a:ext cx="91440" cy="157017"/>
                  <a:chOff x="1105280" y="2955021"/>
                  <a:chExt cx="91440" cy="157017"/>
                </a:xfrm>
              </p:grpSpPr>
              <p:cxnSp>
                <p:nvCxnSpPr>
                  <p:cNvPr id="235" name="Straight Connector 234">
                    <a:extLst>
                      <a:ext uri="{FF2B5EF4-FFF2-40B4-BE49-F238E27FC236}">
                        <a16:creationId xmlns:a16="http://schemas.microsoft.com/office/drawing/2014/main" id="{37DA9713-9C2F-1D4A-A13E-86327CA14BAB}"/>
                      </a:ext>
                    </a:extLst>
                  </p:cNvPr>
                  <p:cNvCxnSpPr>
                    <a:cxnSpLocks/>
                  </p:cNvCxnSpPr>
                  <p:nvPr/>
                </p:nvCxnSpPr>
                <p:spPr>
                  <a:xfrm>
                    <a:off x="1151015" y="2955021"/>
                    <a:ext cx="0" cy="7149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6" name="Partial Circle 447">
                    <a:extLst>
                      <a:ext uri="{FF2B5EF4-FFF2-40B4-BE49-F238E27FC236}">
                        <a16:creationId xmlns:a16="http://schemas.microsoft.com/office/drawing/2014/main" id="{10E73424-8A42-C34D-8DA6-F943046662D4}"/>
                      </a:ext>
                    </a:extLst>
                  </p:cNvPr>
                  <p:cNvSpPr>
                    <a:spLocks noChangeAspect="1"/>
                  </p:cNvSpPr>
                  <p:nvPr/>
                </p:nvSpPr>
                <p:spPr>
                  <a:xfrm rot="8100000">
                    <a:off x="1105280" y="3020598"/>
                    <a:ext cx="91440" cy="91440"/>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32" name="Group 231">
                  <a:extLst>
                    <a:ext uri="{FF2B5EF4-FFF2-40B4-BE49-F238E27FC236}">
                      <a16:creationId xmlns:a16="http://schemas.microsoft.com/office/drawing/2014/main" id="{B911279B-98DD-6140-81E1-912AB5953D51}"/>
                    </a:ext>
                  </a:extLst>
                </p:cNvPr>
                <p:cNvGrpSpPr/>
                <p:nvPr/>
              </p:nvGrpSpPr>
              <p:grpSpPr>
                <a:xfrm>
                  <a:off x="1270054" y="2963456"/>
                  <a:ext cx="91440" cy="152388"/>
                  <a:chOff x="1270054" y="2963456"/>
                  <a:chExt cx="91440" cy="152388"/>
                </a:xfrm>
              </p:grpSpPr>
              <p:cxnSp>
                <p:nvCxnSpPr>
                  <p:cNvPr id="233" name="Straight Connector 232">
                    <a:extLst>
                      <a:ext uri="{FF2B5EF4-FFF2-40B4-BE49-F238E27FC236}">
                        <a16:creationId xmlns:a16="http://schemas.microsoft.com/office/drawing/2014/main" id="{819F7D84-4D25-3148-900D-CD05128FB02E}"/>
                      </a:ext>
                    </a:extLst>
                  </p:cNvPr>
                  <p:cNvCxnSpPr>
                    <a:cxnSpLocks/>
                  </p:cNvCxnSpPr>
                  <p:nvPr/>
                </p:nvCxnSpPr>
                <p:spPr>
                  <a:xfrm>
                    <a:off x="1315778" y="2963456"/>
                    <a:ext cx="0" cy="715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4" name="Diamond 233">
                    <a:extLst>
                      <a:ext uri="{FF2B5EF4-FFF2-40B4-BE49-F238E27FC236}">
                        <a16:creationId xmlns:a16="http://schemas.microsoft.com/office/drawing/2014/main" id="{1681B255-8BD4-924C-8DB1-7D2DF6F461BA}"/>
                      </a:ext>
                    </a:extLst>
                  </p:cNvPr>
                  <p:cNvSpPr>
                    <a:spLocks noChangeAspect="1"/>
                  </p:cNvSpPr>
                  <p:nvPr/>
                </p:nvSpPr>
                <p:spPr>
                  <a:xfrm rot="10800000">
                    <a:off x="1270054" y="3024405"/>
                    <a:ext cx="91440" cy="91439"/>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grpSp>
            <p:nvGrpSpPr>
              <p:cNvPr id="222" name="Group 221">
                <a:extLst>
                  <a:ext uri="{FF2B5EF4-FFF2-40B4-BE49-F238E27FC236}">
                    <a16:creationId xmlns:a16="http://schemas.microsoft.com/office/drawing/2014/main" id="{DA0BFAC8-1A99-C24A-8A6B-F29F8C3368F3}"/>
                  </a:ext>
                </a:extLst>
              </p:cNvPr>
              <p:cNvGrpSpPr/>
              <p:nvPr/>
            </p:nvGrpSpPr>
            <p:grpSpPr>
              <a:xfrm rot="5400000">
                <a:off x="4032219" y="4100581"/>
                <a:ext cx="256228" cy="160798"/>
                <a:chOff x="1141473" y="3177767"/>
                <a:chExt cx="256228" cy="160798"/>
              </a:xfrm>
            </p:grpSpPr>
            <p:grpSp>
              <p:nvGrpSpPr>
                <p:cNvPr id="225" name="Group 224">
                  <a:extLst>
                    <a:ext uri="{FF2B5EF4-FFF2-40B4-BE49-F238E27FC236}">
                      <a16:creationId xmlns:a16="http://schemas.microsoft.com/office/drawing/2014/main" id="{93CD489D-65F1-8043-9116-0E259B2CF61F}"/>
                    </a:ext>
                  </a:extLst>
                </p:cNvPr>
                <p:cNvGrpSpPr/>
                <p:nvPr/>
              </p:nvGrpSpPr>
              <p:grpSpPr>
                <a:xfrm>
                  <a:off x="1141473" y="3177767"/>
                  <a:ext cx="91440" cy="157008"/>
                  <a:chOff x="1141473" y="3177767"/>
                  <a:chExt cx="91440" cy="157008"/>
                </a:xfrm>
              </p:grpSpPr>
              <p:cxnSp>
                <p:nvCxnSpPr>
                  <p:cNvPr id="229" name="Straight Connector 228">
                    <a:extLst>
                      <a:ext uri="{FF2B5EF4-FFF2-40B4-BE49-F238E27FC236}">
                        <a16:creationId xmlns:a16="http://schemas.microsoft.com/office/drawing/2014/main" id="{C27620C1-9647-AB44-80F5-6BF1F9307D18}"/>
                      </a:ext>
                    </a:extLst>
                  </p:cNvPr>
                  <p:cNvCxnSpPr>
                    <a:cxnSpLocks/>
                  </p:cNvCxnSpPr>
                  <p:nvPr/>
                </p:nvCxnSpPr>
                <p:spPr>
                  <a:xfrm>
                    <a:off x="1187203" y="3177767"/>
                    <a:ext cx="0" cy="71497"/>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0" name="Partial Circle 454">
                    <a:extLst>
                      <a:ext uri="{FF2B5EF4-FFF2-40B4-BE49-F238E27FC236}">
                        <a16:creationId xmlns:a16="http://schemas.microsoft.com/office/drawing/2014/main" id="{A0F5DF34-6633-CA47-9325-BFD0AACDD001}"/>
                      </a:ext>
                    </a:extLst>
                  </p:cNvPr>
                  <p:cNvSpPr>
                    <a:spLocks noChangeAspect="1"/>
                  </p:cNvSpPr>
                  <p:nvPr/>
                </p:nvSpPr>
                <p:spPr>
                  <a:xfrm rot="8100000">
                    <a:off x="1141473" y="3243337"/>
                    <a:ext cx="91440" cy="91438"/>
                  </a:xfrm>
                  <a:prstGeom prst="pie">
                    <a:avLst/>
                  </a:prstGeom>
                  <a:gradFill>
                    <a:gsLst>
                      <a:gs pos="0">
                        <a:schemeClr val="accent1"/>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000000"/>
                      </a:solidFill>
                      <a:effectLst/>
                      <a:uLnTx/>
                      <a:uFillTx/>
                      <a:latin typeface="Arial" panose="020B0604020202020204"/>
                      <a:ea typeface="+mn-ea"/>
                      <a:cs typeface="+mn-cs"/>
                      <a:sym typeface="Arial"/>
                    </a:endParaRPr>
                  </a:p>
                </p:txBody>
              </p:sp>
            </p:grpSp>
            <p:grpSp>
              <p:nvGrpSpPr>
                <p:cNvPr id="226" name="Group 225">
                  <a:extLst>
                    <a:ext uri="{FF2B5EF4-FFF2-40B4-BE49-F238E27FC236}">
                      <a16:creationId xmlns:a16="http://schemas.microsoft.com/office/drawing/2014/main" id="{5EDCA367-38EF-0D4B-914B-E5DAE28D5D5D}"/>
                    </a:ext>
                  </a:extLst>
                </p:cNvPr>
                <p:cNvGrpSpPr/>
                <p:nvPr/>
              </p:nvGrpSpPr>
              <p:grpSpPr>
                <a:xfrm>
                  <a:off x="1306261" y="3186220"/>
                  <a:ext cx="91440" cy="152345"/>
                  <a:chOff x="1306261" y="3186220"/>
                  <a:chExt cx="91440" cy="152345"/>
                </a:xfrm>
              </p:grpSpPr>
              <p:cxnSp>
                <p:nvCxnSpPr>
                  <p:cNvPr id="227" name="Straight Connector 226">
                    <a:extLst>
                      <a:ext uri="{FF2B5EF4-FFF2-40B4-BE49-F238E27FC236}">
                        <a16:creationId xmlns:a16="http://schemas.microsoft.com/office/drawing/2014/main" id="{BBAC9C1D-BF2C-0347-8407-0B9E52642256}"/>
                      </a:ext>
                    </a:extLst>
                  </p:cNvPr>
                  <p:cNvCxnSpPr>
                    <a:cxnSpLocks/>
                  </p:cNvCxnSpPr>
                  <p:nvPr/>
                </p:nvCxnSpPr>
                <p:spPr>
                  <a:xfrm>
                    <a:off x="1351977" y="3186220"/>
                    <a:ext cx="0" cy="7149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8" name="Diamond 227">
                    <a:extLst>
                      <a:ext uri="{FF2B5EF4-FFF2-40B4-BE49-F238E27FC236}">
                        <a16:creationId xmlns:a16="http://schemas.microsoft.com/office/drawing/2014/main" id="{8A6BF065-B150-7049-9B39-30D1FE499E42}"/>
                      </a:ext>
                    </a:extLst>
                  </p:cNvPr>
                  <p:cNvSpPr>
                    <a:spLocks noChangeAspect="1"/>
                  </p:cNvSpPr>
                  <p:nvPr/>
                </p:nvSpPr>
                <p:spPr>
                  <a:xfrm rot="10800000">
                    <a:off x="1306261" y="3247126"/>
                    <a:ext cx="91440" cy="91439"/>
                  </a:xfrm>
                  <a:prstGeom prst="diamond">
                    <a:avLst/>
                  </a:prstGeom>
                  <a:gradFill>
                    <a:gsLst>
                      <a:gs pos="53000">
                        <a:srgbClr val="6B90CD"/>
                      </a:gs>
                      <a:gs pos="0">
                        <a:schemeClr val="accent1">
                          <a:lumMod val="60000"/>
                          <a:lumOff val="40000"/>
                        </a:schemeClr>
                      </a:gs>
                      <a:gs pos="100000">
                        <a:srgbClr val="7470B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grpSp>
          </p:grpSp>
          <p:cxnSp>
            <p:nvCxnSpPr>
              <p:cNvPr id="223" name="Shape 84">
                <a:extLst>
                  <a:ext uri="{FF2B5EF4-FFF2-40B4-BE49-F238E27FC236}">
                    <a16:creationId xmlns:a16="http://schemas.microsoft.com/office/drawing/2014/main" id="{69A95861-B401-9B44-9F1E-FF9055282973}"/>
                  </a:ext>
                </a:extLst>
              </p:cNvPr>
              <p:cNvCxnSpPr>
                <a:cxnSpLocks/>
              </p:cNvCxnSpPr>
              <p:nvPr/>
            </p:nvCxnSpPr>
            <p:spPr>
              <a:xfrm>
                <a:off x="3656534" y="4095537"/>
                <a:ext cx="434851" cy="0"/>
              </a:xfrm>
              <a:prstGeom prst="straightConnector1">
                <a:avLst/>
              </a:prstGeom>
              <a:noFill/>
              <a:ln w="19050" cap="flat" cmpd="sng">
                <a:solidFill>
                  <a:schemeClr val="accent2"/>
                </a:solidFill>
                <a:prstDash val="sysDash"/>
                <a:round/>
                <a:headEnd type="none" w="lg" len="lg"/>
                <a:tailEnd type="none" w="lg" len="lg"/>
              </a:ln>
            </p:spPr>
          </p:cxnSp>
          <p:cxnSp>
            <p:nvCxnSpPr>
              <p:cNvPr id="224" name="Shape 84">
                <a:extLst>
                  <a:ext uri="{FF2B5EF4-FFF2-40B4-BE49-F238E27FC236}">
                    <a16:creationId xmlns:a16="http://schemas.microsoft.com/office/drawing/2014/main" id="{39948E47-A37B-BB40-B0F7-41538E86BC19}"/>
                  </a:ext>
                </a:extLst>
              </p:cNvPr>
              <p:cNvCxnSpPr>
                <a:cxnSpLocks/>
              </p:cNvCxnSpPr>
              <p:nvPr/>
            </p:nvCxnSpPr>
            <p:spPr>
              <a:xfrm>
                <a:off x="3625711" y="4263331"/>
                <a:ext cx="434851" cy="0"/>
              </a:xfrm>
              <a:prstGeom prst="straightConnector1">
                <a:avLst/>
              </a:prstGeom>
              <a:noFill/>
              <a:ln w="19050" cap="flat" cmpd="sng">
                <a:solidFill>
                  <a:schemeClr val="accent2"/>
                </a:solidFill>
                <a:prstDash val="sysDash"/>
                <a:round/>
                <a:headEnd type="none" w="lg" len="lg"/>
                <a:tailEnd type="none" w="lg" len="lg"/>
              </a:ln>
            </p:spPr>
          </p:cxnSp>
        </p:grpSp>
        <p:sp>
          <p:nvSpPr>
            <p:cNvPr id="220" name="TextBox 219">
              <a:extLst>
                <a:ext uri="{FF2B5EF4-FFF2-40B4-BE49-F238E27FC236}">
                  <a16:creationId xmlns:a16="http://schemas.microsoft.com/office/drawing/2014/main" id="{276BC542-B176-A545-8191-7FD908DC4861}"/>
                </a:ext>
              </a:extLst>
            </p:cNvPr>
            <p:cNvSpPr txBox="1"/>
            <p:nvPr/>
          </p:nvSpPr>
          <p:spPr>
            <a:xfrm>
              <a:off x="4275058" y="4052324"/>
              <a:ext cx="2602568" cy="225529"/>
            </a:xfrm>
            <a:prstGeom prst="rect">
              <a:avLst/>
            </a:prstGeom>
            <a:noFill/>
          </p:spPr>
          <p:txBody>
            <a:bodyPr wrap="non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Open APIs - standards-based/ supported</a:t>
              </a:r>
            </a:p>
          </p:txBody>
        </p:sp>
      </p:grpSp>
      <p:grpSp>
        <p:nvGrpSpPr>
          <p:cNvPr id="237" name="Group 236">
            <a:extLst>
              <a:ext uri="{FF2B5EF4-FFF2-40B4-BE49-F238E27FC236}">
                <a16:creationId xmlns:a16="http://schemas.microsoft.com/office/drawing/2014/main" id="{044FA553-30CF-214F-BF3D-46D57CC862A5}"/>
              </a:ext>
            </a:extLst>
          </p:cNvPr>
          <p:cNvGrpSpPr>
            <a:grpSpLocks noChangeAspect="1"/>
          </p:cNvGrpSpPr>
          <p:nvPr/>
        </p:nvGrpSpPr>
        <p:grpSpPr>
          <a:xfrm>
            <a:off x="2629421" y="4285720"/>
            <a:ext cx="3734624" cy="281842"/>
            <a:chOff x="3164294" y="3929210"/>
            <a:chExt cx="4347055" cy="338855"/>
          </a:xfrm>
        </p:grpSpPr>
        <p:grpSp>
          <p:nvGrpSpPr>
            <p:cNvPr id="238" name="Group 237">
              <a:extLst>
                <a:ext uri="{FF2B5EF4-FFF2-40B4-BE49-F238E27FC236}">
                  <a16:creationId xmlns:a16="http://schemas.microsoft.com/office/drawing/2014/main" id="{5003282A-92EE-0D46-9BA3-AB3D9445F435}"/>
                </a:ext>
              </a:extLst>
            </p:cNvPr>
            <p:cNvGrpSpPr/>
            <p:nvPr/>
          </p:nvGrpSpPr>
          <p:grpSpPr>
            <a:xfrm>
              <a:off x="3164294" y="3929210"/>
              <a:ext cx="687452" cy="338855"/>
              <a:chOff x="-119890" y="4175041"/>
              <a:chExt cx="687452" cy="338855"/>
            </a:xfrm>
          </p:grpSpPr>
          <p:grpSp>
            <p:nvGrpSpPr>
              <p:cNvPr id="240" name="Group 239">
                <a:extLst>
                  <a:ext uri="{FF2B5EF4-FFF2-40B4-BE49-F238E27FC236}">
                    <a16:creationId xmlns:a16="http://schemas.microsoft.com/office/drawing/2014/main" id="{5245422F-350E-3B43-B207-0CDC84C25CA8}"/>
                  </a:ext>
                </a:extLst>
              </p:cNvPr>
              <p:cNvGrpSpPr>
                <a:grpSpLocks noChangeAspect="1"/>
              </p:cNvGrpSpPr>
              <p:nvPr/>
            </p:nvGrpSpPr>
            <p:grpSpPr>
              <a:xfrm>
                <a:off x="-119890" y="4175041"/>
                <a:ext cx="257784" cy="338824"/>
                <a:chOff x="-384388" y="-412544"/>
                <a:chExt cx="1630614" cy="2143155"/>
              </a:xfrm>
            </p:grpSpPr>
            <p:pic>
              <p:nvPicPr>
                <p:cNvPr id="250" name="Picture 249" descr="Shape&#10;&#10;Description automatically generated">
                  <a:extLst>
                    <a:ext uri="{FF2B5EF4-FFF2-40B4-BE49-F238E27FC236}">
                      <a16:creationId xmlns:a16="http://schemas.microsoft.com/office/drawing/2014/main" id="{E30B9157-13C8-FA41-A8AD-6612EB569E0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384388" y="-412544"/>
                  <a:ext cx="1630614" cy="2143155"/>
                </a:xfrm>
                <a:prstGeom prst="snip1Rect">
                  <a:avLst>
                    <a:gd name="adj" fmla="val 38078"/>
                  </a:avLst>
                </a:prstGeom>
              </p:spPr>
            </p:pic>
            <p:pic>
              <p:nvPicPr>
                <p:cNvPr id="251" name="Picture 250" descr="Icon&#10;&#10;Description automatically generated">
                  <a:extLst>
                    <a:ext uri="{FF2B5EF4-FFF2-40B4-BE49-F238E27FC236}">
                      <a16:creationId xmlns:a16="http://schemas.microsoft.com/office/drawing/2014/main" id="{DB9B1E64-B84C-6343-9287-23A51EA159A5}"/>
                    </a:ext>
                  </a:extLst>
                </p:cNvPr>
                <p:cNvPicPr>
                  <a:picLocks noChangeAspect="1"/>
                </p:cNvPicPr>
                <p:nvPr/>
              </p:nvPicPr>
              <p:blipFill rotWithShape="1">
                <a:blip r:embed="rId10"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08218" y="290817"/>
                  <a:ext cx="1158996" cy="1125207"/>
                </a:xfrm>
                <a:prstGeom prst="snip1Rect">
                  <a:avLst/>
                </a:prstGeom>
              </p:spPr>
            </p:pic>
          </p:grpSp>
          <p:grpSp>
            <p:nvGrpSpPr>
              <p:cNvPr id="241" name="Group 240">
                <a:extLst>
                  <a:ext uri="{FF2B5EF4-FFF2-40B4-BE49-F238E27FC236}">
                    <a16:creationId xmlns:a16="http://schemas.microsoft.com/office/drawing/2014/main" id="{8B66B7B8-96D6-E547-AB93-AD7087DC3E88}"/>
                  </a:ext>
                </a:extLst>
              </p:cNvPr>
              <p:cNvGrpSpPr>
                <a:grpSpLocks noChangeAspect="1"/>
              </p:cNvGrpSpPr>
              <p:nvPr/>
            </p:nvGrpSpPr>
            <p:grpSpPr>
              <a:xfrm>
                <a:off x="24052" y="4175050"/>
                <a:ext cx="256318" cy="338823"/>
                <a:chOff x="-2646683" y="-455716"/>
                <a:chExt cx="1621342" cy="2143143"/>
              </a:xfrm>
            </p:grpSpPr>
            <p:pic>
              <p:nvPicPr>
                <p:cNvPr id="248" name="Picture 247" descr="Shape&#10;&#10;Description automatically generated">
                  <a:extLst>
                    <a:ext uri="{FF2B5EF4-FFF2-40B4-BE49-F238E27FC236}">
                      <a16:creationId xmlns:a16="http://schemas.microsoft.com/office/drawing/2014/main" id="{B7311A64-A6D4-224F-BEBF-05987DADEA91}"/>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46683" y="-455716"/>
                  <a:ext cx="1621342" cy="2143143"/>
                </a:xfrm>
                <a:prstGeom prst="snip1Rect">
                  <a:avLst>
                    <a:gd name="adj" fmla="val 39482"/>
                  </a:avLst>
                </a:prstGeom>
              </p:spPr>
            </p:pic>
            <p:pic>
              <p:nvPicPr>
                <p:cNvPr id="249" name="Picture 248" descr="Shape&#10;&#10;Description automatically generated with low confidence">
                  <a:extLst>
                    <a:ext uri="{FF2B5EF4-FFF2-40B4-BE49-F238E27FC236}">
                      <a16:creationId xmlns:a16="http://schemas.microsoft.com/office/drawing/2014/main" id="{F3136A89-B5B0-DD4C-AE06-88800064F30F}"/>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368148" y="-213450"/>
                  <a:ext cx="890576" cy="1661616"/>
                </a:xfrm>
                <a:prstGeom prst="snip1Rect">
                  <a:avLst/>
                </a:prstGeom>
              </p:spPr>
            </p:pic>
          </p:grpSp>
          <p:grpSp>
            <p:nvGrpSpPr>
              <p:cNvPr id="242" name="Group 241">
                <a:extLst>
                  <a:ext uri="{FF2B5EF4-FFF2-40B4-BE49-F238E27FC236}">
                    <a16:creationId xmlns:a16="http://schemas.microsoft.com/office/drawing/2014/main" id="{335483E2-67EE-0444-A212-D5B591F7BE30}"/>
                  </a:ext>
                </a:extLst>
              </p:cNvPr>
              <p:cNvGrpSpPr>
                <a:grpSpLocks noChangeAspect="1"/>
              </p:cNvGrpSpPr>
              <p:nvPr/>
            </p:nvGrpSpPr>
            <p:grpSpPr>
              <a:xfrm>
                <a:off x="167741" y="4175057"/>
                <a:ext cx="256398" cy="338819"/>
                <a:chOff x="1923569" y="-412434"/>
                <a:chExt cx="1621845" cy="2143142"/>
              </a:xfrm>
            </p:grpSpPr>
            <p:pic>
              <p:nvPicPr>
                <p:cNvPr id="246" name="Picture 245" descr="Shape&#10;&#10;Description automatically generated">
                  <a:extLst>
                    <a:ext uri="{FF2B5EF4-FFF2-40B4-BE49-F238E27FC236}">
                      <a16:creationId xmlns:a16="http://schemas.microsoft.com/office/drawing/2014/main" id="{5B45C5E7-EEA9-7641-BA96-E78363853654}"/>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1923569" y="-412434"/>
                  <a:ext cx="1621845" cy="2143142"/>
                </a:xfrm>
                <a:prstGeom prst="snip1Rect">
                  <a:avLst>
                    <a:gd name="adj" fmla="val 37938"/>
                  </a:avLst>
                </a:prstGeom>
              </p:spPr>
            </p:pic>
            <p:pic>
              <p:nvPicPr>
                <p:cNvPr id="247" name="Picture 246" descr="Icon&#10;&#10;Description automatically generated">
                  <a:extLst>
                    <a:ext uri="{FF2B5EF4-FFF2-40B4-BE49-F238E27FC236}">
                      <a16:creationId xmlns:a16="http://schemas.microsoft.com/office/drawing/2014/main" id="{F2C4DCBA-C7AD-C441-AF79-F61B97438FEB}"/>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2049547" y="204800"/>
                  <a:ext cx="1269240" cy="1269237"/>
                </a:xfrm>
                <a:prstGeom prst="snip1Rect">
                  <a:avLst/>
                </a:prstGeom>
              </p:spPr>
            </p:pic>
          </p:grpSp>
          <p:grpSp>
            <p:nvGrpSpPr>
              <p:cNvPr id="243" name="Group 242">
                <a:extLst>
                  <a:ext uri="{FF2B5EF4-FFF2-40B4-BE49-F238E27FC236}">
                    <a16:creationId xmlns:a16="http://schemas.microsoft.com/office/drawing/2014/main" id="{9950974B-6FC4-5145-8907-FB393550AA22}"/>
                  </a:ext>
                </a:extLst>
              </p:cNvPr>
              <p:cNvGrpSpPr>
                <a:grpSpLocks noChangeAspect="1"/>
              </p:cNvGrpSpPr>
              <p:nvPr/>
            </p:nvGrpSpPr>
            <p:grpSpPr>
              <a:xfrm>
                <a:off x="312752" y="4175067"/>
                <a:ext cx="254810" cy="338829"/>
                <a:chOff x="4193883" y="-412389"/>
                <a:chExt cx="1611800" cy="2143147"/>
              </a:xfrm>
            </p:grpSpPr>
            <p:pic>
              <p:nvPicPr>
                <p:cNvPr id="244" name="Picture 243" descr="Shape&#10;&#10;Description automatically generated">
                  <a:extLst>
                    <a:ext uri="{FF2B5EF4-FFF2-40B4-BE49-F238E27FC236}">
                      <a16:creationId xmlns:a16="http://schemas.microsoft.com/office/drawing/2014/main" id="{9229ED45-A833-9042-AD22-688B03DD9FAC}"/>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4193883" y="-412389"/>
                  <a:ext cx="1611800" cy="2143147"/>
                </a:xfrm>
                <a:prstGeom prst="snip1Rect">
                  <a:avLst>
                    <a:gd name="adj" fmla="val 39102"/>
                  </a:avLst>
                </a:prstGeom>
              </p:spPr>
            </p:pic>
            <p:pic>
              <p:nvPicPr>
                <p:cNvPr id="245" name="Picture 244" descr="Icon&#10;&#10;Description automatically generated">
                  <a:extLst>
                    <a:ext uri="{FF2B5EF4-FFF2-40B4-BE49-F238E27FC236}">
                      <a16:creationId xmlns:a16="http://schemas.microsoft.com/office/drawing/2014/main" id="{5F990D2A-E650-4C40-9F1D-D5078D6E4713}"/>
                    </a:ext>
                  </a:extLst>
                </p:cNvPr>
                <p:cNvPicPr>
                  <a:picLocks noChangeAspect="1"/>
                </p:cNvPicPr>
                <p:nvPr/>
              </p:nvPicPr>
              <p:blipFill rotWithShape="1">
                <a:blip r:embed="rId11"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437761" y="290852"/>
                  <a:ext cx="1069934" cy="1097277"/>
                </a:xfrm>
                <a:prstGeom prst="snip1Rect">
                  <a:avLst/>
                </a:prstGeom>
              </p:spPr>
            </p:pic>
          </p:grpSp>
        </p:grpSp>
        <p:sp>
          <p:nvSpPr>
            <p:cNvPr id="239" name="TextBox 238">
              <a:extLst>
                <a:ext uri="{FF2B5EF4-FFF2-40B4-BE49-F238E27FC236}">
                  <a16:creationId xmlns:a16="http://schemas.microsoft.com/office/drawing/2014/main" id="{640BB044-CD70-A74E-9471-10D1457AD6A1}"/>
                </a:ext>
              </a:extLst>
            </p:cNvPr>
            <p:cNvSpPr txBox="1"/>
            <p:nvPr/>
          </p:nvSpPr>
          <p:spPr>
            <a:xfrm>
              <a:off x="3925884" y="4003236"/>
              <a:ext cx="3585465" cy="166516"/>
            </a:xfrm>
            <a:prstGeom prst="rect">
              <a:avLst/>
            </a:prstGeom>
            <a:noFill/>
          </p:spPr>
          <p:txBody>
            <a:bodyPr wrap="non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Open Formats &amp; Languages - standards-based/ supported</a:t>
              </a:r>
            </a:p>
          </p:txBody>
        </p:sp>
      </p:grpSp>
      <p:grpSp>
        <p:nvGrpSpPr>
          <p:cNvPr id="252" name="Group 251">
            <a:extLst>
              <a:ext uri="{FF2B5EF4-FFF2-40B4-BE49-F238E27FC236}">
                <a16:creationId xmlns:a16="http://schemas.microsoft.com/office/drawing/2014/main" id="{7A57AF52-10B8-8547-9BED-74AB25A577E8}"/>
              </a:ext>
            </a:extLst>
          </p:cNvPr>
          <p:cNvGrpSpPr>
            <a:grpSpLocks noChangeAspect="1"/>
          </p:cNvGrpSpPr>
          <p:nvPr/>
        </p:nvGrpSpPr>
        <p:grpSpPr>
          <a:xfrm>
            <a:off x="5934295" y="1984248"/>
            <a:ext cx="408167" cy="548640"/>
            <a:chOff x="5010284" y="505959"/>
            <a:chExt cx="533480" cy="736620"/>
          </a:xfrm>
        </p:grpSpPr>
        <p:grpSp>
          <p:nvGrpSpPr>
            <p:cNvPr id="253" name="Group 252">
              <a:extLst>
                <a:ext uri="{FF2B5EF4-FFF2-40B4-BE49-F238E27FC236}">
                  <a16:creationId xmlns:a16="http://schemas.microsoft.com/office/drawing/2014/main" id="{1107E872-2E10-C148-8A44-823912F9247F}"/>
                </a:ext>
              </a:extLst>
            </p:cNvPr>
            <p:cNvGrpSpPr>
              <a:grpSpLocks noChangeAspect="1"/>
            </p:cNvGrpSpPr>
            <p:nvPr/>
          </p:nvGrpSpPr>
          <p:grpSpPr>
            <a:xfrm>
              <a:off x="5010284" y="505959"/>
              <a:ext cx="256321" cy="338811"/>
              <a:chOff x="261399" y="2287315"/>
              <a:chExt cx="1621338" cy="2143125"/>
            </a:xfrm>
          </p:grpSpPr>
          <p:pic>
            <p:nvPicPr>
              <p:cNvPr id="263" name="Picture 262" descr="Shape&#10;&#10;Description automatically generated">
                <a:extLst>
                  <a:ext uri="{FF2B5EF4-FFF2-40B4-BE49-F238E27FC236}">
                    <a16:creationId xmlns:a16="http://schemas.microsoft.com/office/drawing/2014/main" id="{7AC61FAC-C4C3-EE4E-868E-6517B5F01CED}"/>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97" r="12150"/>
              <a:stretch/>
            </p:blipFill>
            <p:spPr>
              <a:xfrm>
                <a:off x="261399" y="2287315"/>
                <a:ext cx="1621338" cy="2143125"/>
              </a:xfrm>
              <a:prstGeom prst="snip1Rect">
                <a:avLst>
                  <a:gd name="adj" fmla="val 39482"/>
                </a:avLst>
              </a:prstGeom>
            </p:spPr>
          </p:pic>
          <p:pic>
            <p:nvPicPr>
              <p:cNvPr id="264" name="Picture 263" descr="Shape&#10;&#10;Description automatically generated with low confidence">
                <a:extLst>
                  <a:ext uri="{FF2B5EF4-FFF2-40B4-BE49-F238E27FC236}">
                    <a16:creationId xmlns:a16="http://schemas.microsoft.com/office/drawing/2014/main" id="{DC127C10-A27B-B940-A9E4-51D3099E2ABA}"/>
                  </a:ext>
                </a:extLst>
              </p:cNvPr>
              <p:cNvPicPr>
                <a:picLocks noChangeAspect="1"/>
              </p:cNvPicPr>
              <p:nvPr/>
            </p:nvPicPr>
            <p:blipFill rotWithShape="1">
              <a:blip r:embed="rId5"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556918" y="2610134"/>
                <a:ext cx="890568" cy="1661615"/>
              </a:xfrm>
              <a:prstGeom prst="snip1Rect">
                <a:avLst/>
              </a:prstGeom>
            </p:spPr>
          </p:pic>
        </p:grpSp>
        <p:grpSp>
          <p:nvGrpSpPr>
            <p:cNvPr id="254" name="Group 253">
              <a:extLst>
                <a:ext uri="{FF2B5EF4-FFF2-40B4-BE49-F238E27FC236}">
                  <a16:creationId xmlns:a16="http://schemas.microsoft.com/office/drawing/2014/main" id="{1E2135AC-13CF-A044-8CBD-7C64F270906D}"/>
                </a:ext>
              </a:extLst>
            </p:cNvPr>
            <p:cNvGrpSpPr>
              <a:grpSpLocks noChangeAspect="1"/>
            </p:cNvGrpSpPr>
            <p:nvPr/>
          </p:nvGrpSpPr>
          <p:grpSpPr>
            <a:xfrm>
              <a:off x="5102657" y="638562"/>
              <a:ext cx="256400" cy="338811"/>
              <a:chOff x="4831644" y="2330533"/>
              <a:chExt cx="1621837" cy="2143125"/>
            </a:xfrm>
          </p:grpSpPr>
          <p:pic>
            <p:nvPicPr>
              <p:cNvPr id="261" name="Picture 260" descr="Shape&#10;&#10;Description automatically generated">
                <a:extLst>
                  <a:ext uri="{FF2B5EF4-FFF2-40B4-BE49-F238E27FC236}">
                    <a16:creationId xmlns:a16="http://schemas.microsoft.com/office/drawing/2014/main" id="{CBD26AA7-C104-804B-BE14-201A4D508C86}"/>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115" r="12208"/>
              <a:stretch/>
            </p:blipFill>
            <p:spPr>
              <a:xfrm>
                <a:off x="4831644" y="2330533"/>
                <a:ext cx="1621837" cy="2143125"/>
              </a:xfrm>
              <a:prstGeom prst="snip1Rect">
                <a:avLst>
                  <a:gd name="adj" fmla="val 37938"/>
                </a:avLst>
              </a:prstGeom>
            </p:spPr>
          </p:pic>
          <p:pic>
            <p:nvPicPr>
              <p:cNvPr id="262" name="Picture 261" descr="Icon&#10;&#10;Description automatically generated">
                <a:extLst>
                  <a:ext uri="{FF2B5EF4-FFF2-40B4-BE49-F238E27FC236}">
                    <a16:creationId xmlns:a16="http://schemas.microsoft.com/office/drawing/2014/main" id="{F7ECE351-B516-5142-B083-52E8C47BBF82}"/>
                  </a:ext>
                </a:extLst>
              </p:cNvPr>
              <p:cNvPicPr>
                <a:picLocks noChangeAspect="1"/>
              </p:cNvPicPr>
              <p:nvPr/>
            </p:nvPicPr>
            <p:blipFill>
              <a:blip r:embed="rId6"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V="1">
                <a:off x="4974609" y="3028416"/>
                <a:ext cx="1269241" cy="1269241"/>
              </a:xfrm>
              <a:prstGeom prst="snip1Rect">
                <a:avLst/>
              </a:prstGeom>
            </p:spPr>
          </p:pic>
        </p:grpSp>
        <p:grpSp>
          <p:nvGrpSpPr>
            <p:cNvPr id="255" name="Group 254">
              <a:extLst>
                <a:ext uri="{FF2B5EF4-FFF2-40B4-BE49-F238E27FC236}">
                  <a16:creationId xmlns:a16="http://schemas.microsoft.com/office/drawing/2014/main" id="{7B23D418-7F69-6443-9212-D797A288D438}"/>
                </a:ext>
              </a:extLst>
            </p:cNvPr>
            <p:cNvGrpSpPr>
              <a:grpSpLocks noChangeAspect="1"/>
            </p:cNvGrpSpPr>
            <p:nvPr/>
          </p:nvGrpSpPr>
          <p:grpSpPr>
            <a:xfrm>
              <a:off x="5195109" y="771165"/>
              <a:ext cx="254814" cy="338811"/>
              <a:chOff x="7101965" y="2330533"/>
              <a:chExt cx="1611803" cy="2143125"/>
            </a:xfrm>
          </p:grpSpPr>
          <p:pic>
            <p:nvPicPr>
              <p:cNvPr id="259" name="Picture 258" descr="Shape&#10;&#10;Description automatically generated">
                <a:extLst>
                  <a:ext uri="{FF2B5EF4-FFF2-40B4-BE49-F238E27FC236}">
                    <a16:creationId xmlns:a16="http://schemas.microsoft.com/office/drawing/2014/main" id="{0EC7C3CA-E028-2E44-A75E-DC44E3A31AA7}"/>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2425" r="12366"/>
              <a:stretch/>
            </p:blipFill>
            <p:spPr>
              <a:xfrm>
                <a:off x="7101965" y="2330533"/>
                <a:ext cx="1611803" cy="2143125"/>
              </a:xfrm>
              <a:prstGeom prst="snip1Rect">
                <a:avLst>
                  <a:gd name="adj" fmla="val 39102"/>
                </a:avLst>
              </a:prstGeom>
            </p:spPr>
          </p:pic>
          <p:pic>
            <p:nvPicPr>
              <p:cNvPr id="260" name="Picture 259" descr="Icon&#10;&#10;Description automatically generated">
                <a:extLst>
                  <a:ext uri="{FF2B5EF4-FFF2-40B4-BE49-F238E27FC236}">
                    <a16:creationId xmlns:a16="http://schemas.microsoft.com/office/drawing/2014/main" id="{C56CB929-2672-6E4F-8848-4FDD02380129}"/>
                  </a:ext>
                </a:extLst>
              </p:cNvPr>
              <p:cNvPicPr>
                <a:picLocks noChangeAspect="1"/>
              </p:cNvPicPr>
              <p:nvPr/>
            </p:nvPicPr>
            <p:blipFill rotWithShape="1">
              <a:blip r:embed="rId8"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320869" y="3114392"/>
                <a:ext cx="1069933" cy="1097283"/>
              </a:xfrm>
              <a:prstGeom prst="snip1Rect">
                <a:avLst/>
              </a:prstGeom>
            </p:spPr>
          </p:pic>
        </p:grpSp>
        <p:grpSp>
          <p:nvGrpSpPr>
            <p:cNvPr id="256" name="Group 255">
              <a:extLst>
                <a:ext uri="{FF2B5EF4-FFF2-40B4-BE49-F238E27FC236}">
                  <a16:creationId xmlns:a16="http://schemas.microsoft.com/office/drawing/2014/main" id="{8DFE363F-2AA7-9347-AB3D-F3588174F5F5}"/>
                </a:ext>
              </a:extLst>
            </p:cNvPr>
            <p:cNvGrpSpPr>
              <a:grpSpLocks noChangeAspect="1"/>
            </p:cNvGrpSpPr>
            <p:nvPr/>
          </p:nvGrpSpPr>
          <p:grpSpPr>
            <a:xfrm>
              <a:off x="5285976" y="903768"/>
              <a:ext cx="257788" cy="338811"/>
              <a:chOff x="2523694" y="2330533"/>
              <a:chExt cx="1630618" cy="2143125"/>
            </a:xfrm>
          </p:grpSpPr>
          <p:pic>
            <p:nvPicPr>
              <p:cNvPr id="257" name="Picture 256" descr="Shape&#10;&#10;Description automatically generated">
                <a:extLst>
                  <a:ext uri="{FF2B5EF4-FFF2-40B4-BE49-F238E27FC236}">
                    <a16:creationId xmlns:a16="http://schemas.microsoft.com/office/drawing/2014/main" id="{11C4868C-7AB8-F74F-ADCC-41537D11532B}"/>
                  </a:ext>
                </a:extLst>
              </p:cNvPr>
              <p:cNvPicPr>
                <a:picLocks noChangeAspect="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l="11736" r="12178"/>
              <a:stretch/>
            </p:blipFill>
            <p:spPr>
              <a:xfrm>
                <a:off x="2523694" y="2330533"/>
                <a:ext cx="1630618" cy="2143125"/>
              </a:xfrm>
              <a:prstGeom prst="snip1Rect">
                <a:avLst>
                  <a:gd name="adj" fmla="val 38078"/>
                </a:avLst>
              </a:prstGeom>
            </p:spPr>
          </p:pic>
          <p:pic>
            <p:nvPicPr>
              <p:cNvPr id="258" name="Picture 257" descr="Icon&#10;&#10;Description automatically generated">
                <a:extLst>
                  <a:ext uri="{FF2B5EF4-FFF2-40B4-BE49-F238E27FC236}">
                    <a16:creationId xmlns:a16="http://schemas.microsoft.com/office/drawing/2014/main" id="{D339D0AA-30D3-6C40-A8FF-BEAABDDC0E8D}"/>
                  </a:ext>
                </a:extLst>
              </p:cNvPr>
              <p:cNvPicPr>
                <a:picLocks noChangeAspect="1"/>
              </p:cNvPicPr>
              <p:nvPr/>
            </p:nvPicPr>
            <p:blipFill rotWithShape="1">
              <a:blip r:embed="rId9" cstate="hq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flipH="1">
                <a:off x="2716856" y="3114396"/>
                <a:ext cx="1158993" cy="1125209"/>
              </a:xfrm>
              <a:prstGeom prst="snip1Rect">
                <a:avLst/>
              </a:prstGeom>
            </p:spPr>
          </p:pic>
        </p:grpSp>
      </p:grpSp>
      <p:cxnSp>
        <p:nvCxnSpPr>
          <p:cNvPr id="265" name="Shape 84">
            <a:extLst>
              <a:ext uri="{FF2B5EF4-FFF2-40B4-BE49-F238E27FC236}">
                <a16:creationId xmlns:a16="http://schemas.microsoft.com/office/drawing/2014/main" id="{496539E3-0666-1B48-A4AE-3CB33D18DB30}"/>
              </a:ext>
            </a:extLst>
          </p:cNvPr>
          <p:cNvCxnSpPr>
            <a:cxnSpLocks/>
          </p:cNvCxnSpPr>
          <p:nvPr/>
        </p:nvCxnSpPr>
        <p:spPr>
          <a:xfrm>
            <a:off x="1412778" y="2975469"/>
            <a:ext cx="0" cy="320040"/>
          </a:xfrm>
          <a:prstGeom prst="straightConnector1">
            <a:avLst/>
          </a:prstGeom>
          <a:noFill/>
          <a:ln w="19050" cap="flat" cmpd="sng">
            <a:solidFill>
              <a:schemeClr val="accent2"/>
            </a:solidFill>
            <a:prstDash val="sysDash"/>
            <a:round/>
            <a:headEnd type="triangle" w="med" len="med"/>
            <a:tailEnd type="triangle" w="med" len="med"/>
          </a:ln>
        </p:spPr>
      </p:cxnSp>
      <p:cxnSp>
        <p:nvCxnSpPr>
          <p:cNvPr id="266" name="Shape 84">
            <a:extLst>
              <a:ext uri="{FF2B5EF4-FFF2-40B4-BE49-F238E27FC236}">
                <a16:creationId xmlns:a16="http://schemas.microsoft.com/office/drawing/2014/main" id="{E7A6266D-9649-3545-92E0-C78732F05597}"/>
              </a:ext>
            </a:extLst>
          </p:cNvPr>
          <p:cNvCxnSpPr>
            <a:cxnSpLocks/>
          </p:cNvCxnSpPr>
          <p:nvPr/>
        </p:nvCxnSpPr>
        <p:spPr>
          <a:xfrm>
            <a:off x="7381610" y="2931054"/>
            <a:ext cx="0" cy="365760"/>
          </a:xfrm>
          <a:prstGeom prst="straightConnector1">
            <a:avLst/>
          </a:prstGeom>
          <a:noFill/>
          <a:ln w="19050" cap="flat" cmpd="sng">
            <a:solidFill>
              <a:schemeClr val="accent2"/>
            </a:solidFill>
            <a:prstDash val="sysDash"/>
            <a:round/>
            <a:headEnd type="triangle" w="med" len="med"/>
            <a:tailEnd type="none" w="med" len="med"/>
          </a:ln>
        </p:spPr>
      </p:cxnSp>
      <p:cxnSp>
        <p:nvCxnSpPr>
          <p:cNvPr id="267" name="Shape 84">
            <a:extLst>
              <a:ext uri="{FF2B5EF4-FFF2-40B4-BE49-F238E27FC236}">
                <a16:creationId xmlns:a16="http://schemas.microsoft.com/office/drawing/2014/main" id="{FED5011F-7765-4641-9333-150051C9C983}"/>
              </a:ext>
            </a:extLst>
          </p:cNvPr>
          <p:cNvCxnSpPr>
            <a:cxnSpLocks/>
          </p:cNvCxnSpPr>
          <p:nvPr/>
        </p:nvCxnSpPr>
        <p:spPr>
          <a:xfrm>
            <a:off x="7391902" y="1928959"/>
            <a:ext cx="0" cy="228600"/>
          </a:xfrm>
          <a:prstGeom prst="straightConnector1">
            <a:avLst/>
          </a:prstGeom>
          <a:noFill/>
          <a:ln w="19050" cap="flat" cmpd="sng">
            <a:solidFill>
              <a:schemeClr val="accent2"/>
            </a:solidFill>
            <a:prstDash val="sysDash"/>
            <a:round/>
            <a:headEnd type="triangle" w="med" len="med"/>
            <a:tailEnd type="none" w="med" len="med"/>
          </a:ln>
        </p:spPr>
      </p:cxnSp>
      <p:sp>
        <p:nvSpPr>
          <p:cNvPr id="270" name="Shape 65">
            <a:extLst>
              <a:ext uri="{FF2B5EF4-FFF2-40B4-BE49-F238E27FC236}">
                <a16:creationId xmlns:a16="http://schemas.microsoft.com/office/drawing/2014/main" id="{CA94368B-16B2-A64D-881F-BFFF7DE42409}"/>
              </a:ext>
            </a:extLst>
          </p:cNvPr>
          <p:cNvSpPr>
            <a:spLocks/>
          </p:cNvSpPr>
          <p:nvPr/>
        </p:nvSpPr>
        <p:spPr>
          <a:xfrm>
            <a:off x="457200" y="4642685"/>
            <a:ext cx="8229600" cy="228600"/>
          </a:xfrm>
          <a:prstGeom prst="roundRect">
            <a:avLst>
              <a:gd name="adj"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91339" tIns="91339" rIns="91339" bIns="91339" anchor="ctr" anchorCtr="0">
            <a:noAutofit/>
          </a:bodyP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dirty="0">
                <a:ln>
                  <a:noFill/>
                </a:ln>
                <a:solidFill>
                  <a:srgbClr val="FFFFFF"/>
                </a:solidFill>
                <a:effectLst/>
                <a:uLnTx/>
                <a:uFillTx/>
                <a:latin typeface="Arial" panose="020B0604020202020204"/>
                <a:ea typeface="+mn-ea"/>
                <a:cs typeface="+mn-cs"/>
                <a:sym typeface="Arial"/>
              </a:rPr>
              <a:t>S</a:t>
            </a:r>
            <a:r>
              <a:rPr kumimoji="0" lang="en-US" sz="1000" b="1" i="0" u="none" strike="noStrike" kern="0" cap="none" spc="0" normalizeH="0" baseline="0" noProof="0" dirty="0">
                <a:ln>
                  <a:noFill/>
                </a:ln>
                <a:solidFill>
                  <a:srgbClr val="FFFFFF"/>
                </a:solidFill>
                <a:effectLst/>
                <a:uLnTx/>
                <a:uFillTx/>
                <a:latin typeface="Arial" panose="020B0604020202020204"/>
                <a:ea typeface="+mn-ea"/>
                <a:cs typeface="+mn-cs"/>
                <a:sym typeface="Arial"/>
              </a:rPr>
              <a:t>h</a:t>
            </a:r>
            <a:r>
              <a:rPr kumimoji="0" lang="en" sz="1000" b="1" i="0" u="none" strike="noStrike" kern="0" cap="none" spc="0" normalizeH="0" baseline="0" noProof="0" dirty="0">
                <a:ln>
                  <a:noFill/>
                </a:ln>
                <a:solidFill>
                  <a:srgbClr val="FFFFFF"/>
                </a:solidFill>
                <a:effectLst/>
                <a:uLnTx/>
                <a:uFillTx/>
                <a:latin typeface="Arial" panose="020B0604020202020204"/>
                <a:ea typeface="+mn-ea"/>
                <a:cs typeface="+mn-cs"/>
                <a:sym typeface="Arial"/>
              </a:rPr>
              <a:t>aring &amp; Collaboration Management</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p:txBody>
      </p:sp>
      <p:cxnSp>
        <p:nvCxnSpPr>
          <p:cNvPr id="271" name="Shape 77">
            <a:extLst>
              <a:ext uri="{FF2B5EF4-FFF2-40B4-BE49-F238E27FC236}">
                <a16:creationId xmlns:a16="http://schemas.microsoft.com/office/drawing/2014/main" id="{57617F63-CF00-7F49-AC34-0DBE3C8E3EBD}"/>
              </a:ext>
            </a:extLst>
          </p:cNvPr>
          <p:cNvCxnSpPr>
            <a:cxnSpLocks/>
            <a:stCxn id="63" idx="1"/>
          </p:cNvCxnSpPr>
          <p:nvPr/>
        </p:nvCxnSpPr>
        <p:spPr>
          <a:xfrm rot="16200000" flipV="1">
            <a:off x="6885901" y="2886297"/>
            <a:ext cx="260888" cy="733077"/>
          </a:xfrm>
          <a:prstGeom prst="curvedConnector2">
            <a:avLst/>
          </a:prstGeom>
          <a:noFill/>
          <a:ln w="19050" cap="flat" cmpd="sng">
            <a:solidFill>
              <a:schemeClr val="accent2"/>
            </a:solidFill>
            <a:prstDash val="dash"/>
            <a:round/>
            <a:headEnd type="none" w="lg" len="lg"/>
            <a:tailEnd type="none" w="lg" len="lg"/>
          </a:ln>
        </p:spPr>
      </p:cxnSp>
      <p:sp>
        <p:nvSpPr>
          <p:cNvPr id="4" name="Rectangle 3">
            <a:extLst>
              <a:ext uri="{FF2B5EF4-FFF2-40B4-BE49-F238E27FC236}">
                <a16:creationId xmlns:a16="http://schemas.microsoft.com/office/drawing/2014/main" id="{7F8A98F3-872D-EA39-3C6B-8A0D2600E2F0}"/>
              </a:ext>
            </a:extLst>
          </p:cNvPr>
          <p:cNvSpPr/>
          <p:nvPr/>
        </p:nvSpPr>
        <p:spPr>
          <a:xfrm>
            <a:off x="396241" y="1171271"/>
            <a:ext cx="8343896" cy="3822261"/>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54" rtl="0" eaLnBrk="1" fontAlgn="auto" latinLnBrk="0" hangingPunct="1">
              <a:lnSpc>
                <a:spcPct val="100000"/>
              </a:lnSpc>
              <a:spcBef>
                <a:spcPts val="0"/>
              </a:spcBef>
              <a:spcAft>
                <a:spcPts val="0"/>
              </a:spcAft>
              <a:buClr>
                <a:srgbClr val="000000"/>
              </a:buClr>
              <a:buSzTx/>
              <a:buFont typeface="Arial"/>
              <a:buNone/>
              <a:tabLst/>
              <a:defRPr/>
            </a:pPr>
            <a:endParaRPr kumimoji="0" lang="en-US" sz="1399"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p:txBody>
      </p:sp>
      <p:sp>
        <p:nvSpPr>
          <p:cNvPr id="269" name="Rectangle: Rounded Corners 268">
            <a:extLst>
              <a:ext uri="{FF2B5EF4-FFF2-40B4-BE49-F238E27FC236}">
                <a16:creationId xmlns:a16="http://schemas.microsoft.com/office/drawing/2014/main" id="{D148ED30-5AD5-889A-611F-693E5B17D1B1}"/>
              </a:ext>
            </a:extLst>
          </p:cNvPr>
          <p:cNvSpPr/>
          <p:nvPr/>
        </p:nvSpPr>
        <p:spPr>
          <a:xfrm>
            <a:off x="2291219" y="1574348"/>
            <a:ext cx="1062991" cy="1334680"/>
          </a:xfrm>
          <a:custGeom>
            <a:avLst/>
            <a:gdLst>
              <a:gd name="connsiteX0" fmla="*/ 0 w 1062991"/>
              <a:gd name="connsiteY0" fmla="*/ 177169 h 1334680"/>
              <a:gd name="connsiteX1" fmla="*/ 177169 w 1062991"/>
              <a:gd name="connsiteY1" fmla="*/ 0 h 1334680"/>
              <a:gd name="connsiteX2" fmla="*/ 517322 w 1062991"/>
              <a:gd name="connsiteY2" fmla="*/ 0 h 1334680"/>
              <a:gd name="connsiteX3" fmla="*/ 885822 w 1062991"/>
              <a:gd name="connsiteY3" fmla="*/ 0 h 1334680"/>
              <a:gd name="connsiteX4" fmla="*/ 1062991 w 1062991"/>
              <a:gd name="connsiteY4" fmla="*/ 177169 h 1334680"/>
              <a:gd name="connsiteX5" fmla="*/ 1062991 w 1062991"/>
              <a:gd name="connsiteY5" fmla="*/ 686947 h 1334680"/>
              <a:gd name="connsiteX6" fmla="*/ 1062991 w 1062991"/>
              <a:gd name="connsiteY6" fmla="*/ 1157511 h 1334680"/>
              <a:gd name="connsiteX7" fmla="*/ 885822 w 1062991"/>
              <a:gd name="connsiteY7" fmla="*/ 1334680 h 1334680"/>
              <a:gd name="connsiteX8" fmla="*/ 524409 w 1062991"/>
              <a:gd name="connsiteY8" fmla="*/ 1334680 h 1334680"/>
              <a:gd name="connsiteX9" fmla="*/ 177169 w 1062991"/>
              <a:gd name="connsiteY9" fmla="*/ 1334680 h 1334680"/>
              <a:gd name="connsiteX10" fmla="*/ 0 w 1062991"/>
              <a:gd name="connsiteY10" fmla="*/ 1157511 h 1334680"/>
              <a:gd name="connsiteX11" fmla="*/ 0 w 1062991"/>
              <a:gd name="connsiteY11" fmla="*/ 677143 h 1334680"/>
              <a:gd name="connsiteX12" fmla="*/ 0 w 1062991"/>
              <a:gd name="connsiteY12" fmla="*/ 177169 h 133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991" h="1334680" extrusionOk="0">
                <a:moveTo>
                  <a:pt x="0" y="177169"/>
                </a:moveTo>
                <a:cubicBezTo>
                  <a:pt x="-20212" y="91950"/>
                  <a:pt x="57454" y="1459"/>
                  <a:pt x="177169" y="0"/>
                </a:cubicBezTo>
                <a:cubicBezTo>
                  <a:pt x="260188" y="-28798"/>
                  <a:pt x="431866" y="27485"/>
                  <a:pt x="517322" y="0"/>
                </a:cubicBezTo>
                <a:cubicBezTo>
                  <a:pt x="602778" y="-27485"/>
                  <a:pt x="804193" y="13006"/>
                  <a:pt x="885822" y="0"/>
                </a:cubicBezTo>
                <a:cubicBezTo>
                  <a:pt x="974235" y="-27350"/>
                  <a:pt x="1076381" y="96713"/>
                  <a:pt x="1062991" y="177169"/>
                </a:cubicBezTo>
                <a:cubicBezTo>
                  <a:pt x="1071501" y="430120"/>
                  <a:pt x="1033066" y="454552"/>
                  <a:pt x="1062991" y="686947"/>
                </a:cubicBezTo>
                <a:cubicBezTo>
                  <a:pt x="1092916" y="919342"/>
                  <a:pt x="1037022" y="1021009"/>
                  <a:pt x="1062991" y="1157511"/>
                </a:cubicBezTo>
                <a:cubicBezTo>
                  <a:pt x="1072610" y="1251825"/>
                  <a:pt x="960296" y="1345252"/>
                  <a:pt x="885822" y="1334680"/>
                </a:cubicBezTo>
                <a:cubicBezTo>
                  <a:pt x="773375" y="1371147"/>
                  <a:pt x="601698" y="1316486"/>
                  <a:pt x="524409" y="1334680"/>
                </a:cubicBezTo>
                <a:cubicBezTo>
                  <a:pt x="447120" y="1352874"/>
                  <a:pt x="347429" y="1302474"/>
                  <a:pt x="177169" y="1334680"/>
                </a:cubicBezTo>
                <a:cubicBezTo>
                  <a:pt x="81439" y="1347827"/>
                  <a:pt x="7562" y="1254293"/>
                  <a:pt x="0" y="1157511"/>
                </a:cubicBezTo>
                <a:cubicBezTo>
                  <a:pt x="-40561" y="1050362"/>
                  <a:pt x="3591" y="801583"/>
                  <a:pt x="0" y="677143"/>
                </a:cubicBezTo>
                <a:cubicBezTo>
                  <a:pt x="-3591" y="552703"/>
                  <a:pt x="25969" y="331459"/>
                  <a:pt x="0" y="177169"/>
                </a:cubicBezTo>
                <a:close/>
              </a:path>
            </a:pathLst>
          </a:custGeom>
          <a:noFill/>
          <a:ln w="38100">
            <a:solidFill>
              <a:schemeClr val="accent6"/>
            </a:solidFill>
            <a:prstDash val="sysDash"/>
            <a:extLst>
              <a:ext uri="{C807C97D-BFC1-408E-A445-0C87EB9F89A2}">
                <ask:lineSketchStyleProps xmlns:ask="http://schemas.microsoft.com/office/drawing/2018/sketchyshapes" sd="1661685737">
                  <a:prstGeom prst="roundRect">
                    <a:avLst/>
                  </a:prstGeom>
                  <ask:type>
                    <ask:lineSketchScribble/>
                  </ask:type>
                </ask:lineSketchStyleProps>
              </a:ext>
            </a:extLst>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Rounded Corners 271">
            <a:extLst>
              <a:ext uri="{FF2B5EF4-FFF2-40B4-BE49-F238E27FC236}">
                <a16:creationId xmlns:a16="http://schemas.microsoft.com/office/drawing/2014/main" id="{4AAC01C0-9BD6-32B2-461A-B35BFD779EB7}"/>
              </a:ext>
            </a:extLst>
          </p:cNvPr>
          <p:cNvSpPr/>
          <p:nvPr/>
        </p:nvSpPr>
        <p:spPr>
          <a:xfrm>
            <a:off x="4542930" y="1970863"/>
            <a:ext cx="1284648" cy="859985"/>
          </a:xfrm>
          <a:custGeom>
            <a:avLst/>
            <a:gdLst>
              <a:gd name="connsiteX0" fmla="*/ 0 w 1284648"/>
              <a:gd name="connsiteY0" fmla="*/ 143334 h 859985"/>
              <a:gd name="connsiteX1" fmla="*/ 143334 w 1284648"/>
              <a:gd name="connsiteY1" fmla="*/ 0 h 859985"/>
              <a:gd name="connsiteX2" fmla="*/ 622364 w 1284648"/>
              <a:gd name="connsiteY2" fmla="*/ 0 h 859985"/>
              <a:gd name="connsiteX3" fmla="*/ 1141314 w 1284648"/>
              <a:gd name="connsiteY3" fmla="*/ 0 h 859985"/>
              <a:gd name="connsiteX4" fmla="*/ 1284648 w 1284648"/>
              <a:gd name="connsiteY4" fmla="*/ 143334 h 859985"/>
              <a:gd name="connsiteX5" fmla="*/ 1284648 w 1284648"/>
              <a:gd name="connsiteY5" fmla="*/ 716651 h 859985"/>
              <a:gd name="connsiteX6" fmla="*/ 1141314 w 1284648"/>
              <a:gd name="connsiteY6" fmla="*/ 859985 h 859985"/>
              <a:gd name="connsiteX7" fmla="*/ 642324 w 1284648"/>
              <a:gd name="connsiteY7" fmla="*/ 859985 h 859985"/>
              <a:gd name="connsiteX8" fmla="*/ 143334 w 1284648"/>
              <a:gd name="connsiteY8" fmla="*/ 859985 h 859985"/>
              <a:gd name="connsiteX9" fmla="*/ 0 w 1284648"/>
              <a:gd name="connsiteY9" fmla="*/ 716651 h 859985"/>
              <a:gd name="connsiteX10" fmla="*/ 0 w 1284648"/>
              <a:gd name="connsiteY10" fmla="*/ 143334 h 85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4648" h="859985" extrusionOk="0">
                <a:moveTo>
                  <a:pt x="0" y="143334"/>
                </a:moveTo>
                <a:cubicBezTo>
                  <a:pt x="-10998" y="71044"/>
                  <a:pt x="57103" y="472"/>
                  <a:pt x="143334" y="0"/>
                </a:cubicBezTo>
                <a:cubicBezTo>
                  <a:pt x="254743" y="-3659"/>
                  <a:pt x="385579" y="3073"/>
                  <a:pt x="622364" y="0"/>
                </a:cubicBezTo>
                <a:cubicBezTo>
                  <a:pt x="859149" y="-3073"/>
                  <a:pt x="968123" y="12316"/>
                  <a:pt x="1141314" y="0"/>
                </a:cubicBezTo>
                <a:cubicBezTo>
                  <a:pt x="1219088" y="-4021"/>
                  <a:pt x="1297812" y="81271"/>
                  <a:pt x="1284648" y="143334"/>
                </a:cubicBezTo>
                <a:cubicBezTo>
                  <a:pt x="1320205" y="406833"/>
                  <a:pt x="1250949" y="540763"/>
                  <a:pt x="1284648" y="716651"/>
                </a:cubicBezTo>
                <a:cubicBezTo>
                  <a:pt x="1289722" y="808571"/>
                  <a:pt x="1211542" y="858704"/>
                  <a:pt x="1141314" y="859985"/>
                </a:cubicBezTo>
                <a:cubicBezTo>
                  <a:pt x="1023548" y="895042"/>
                  <a:pt x="856109" y="857964"/>
                  <a:pt x="642324" y="859985"/>
                </a:cubicBezTo>
                <a:cubicBezTo>
                  <a:pt x="428539" y="862006"/>
                  <a:pt x="328247" y="829058"/>
                  <a:pt x="143334" y="859985"/>
                </a:cubicBezTo>
                <a:cubicBezTo>
                  <a:pt x="79910" y="858129"/>
                  <a:pt x="-17139" y="790157"/>
                  <a:pt x="0" y="716651"/>
                </a:cubicBezTo>
                <a:cubicBezTo>
                  <a:pt x="-22197" y="555325"/>
                  <a:pt x="66843" y="333910"/>
                  <a:pt x="0" y="143334"/>
                </a:cubicBezTo>
                <a:close/>
              </a:path>
            </a:pathLst>
          </a:custGeom>
          <a:noFill/>
          <a:ln w="38100">
            <a:solidFill>
              <a:schemeClr val="accent6"/>
            </a:solidFill>
            <a:prstDash val="sysDash"/>
            <a:extLst>
              <a:ext uri="{C807C97D-BFC1-408E-A445-0C87EB9F89A2}">
                <ask:lineSketchStyleProps xmlns:ask="http://schemas.microsoft.com/office/drawing/2018/sketchyshapes" sd="1661685737">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Rounded Corners 272">
            <a:extLst>
              <a:ext uri="{FF2B5EF4-FFF2-40B4-BE49-F238E27FC236}">
                <a16:creationId xmlns:a16="http://schemas.microsoft.com/office/drawing/2014/main" id="{95A85EB5-03FF-1D4B-AEAA-CA6C8688810F}"/>
              </a:ext>
            </a:extLst>
          </p:cNvPr>
          <p:cNvSpPr/>
          <p:nvPr/>
        </p:nvSpPr>
        <p:spPr>
          <a:xfrm>
            <a:off x="1584961" y="1372979"/>
            <a:ext cx="5549177" cy="1283456"/>
          </a:xfrm>
          <a:custGeom>
            <a:avLst/>
            <a:gdLst>
              <a:gd name="connsiteX0" fmla="*/ 0 w 5549177"/>
              <a:gd name="connsiteY0" fmla="*/ 213914 h 1283456"/>
              <a:gd name="connsiteX1" fmla="*/ 213914 w 5549177"/>
              <a:gd name="connsiteY1" fmla="*/ 0 h 1283456"/>
              <a:gd name="connsiteX2" fmla="*/ 680526 w 5549177"/>
              <a:gd name="connsiteY2" fmla="*/ 0 h 1283456"/>
              <a:gd name="connsiteX3" fmla="*/ 1147138 w 5549177"/>
              <a:gd name="connsiteY3" fmla="*/ 0 h 1283456"/>
              <a:gd name="connsiteX4" fmla="*/ 1562536 w 5549177"/>
              <a:gd name="connsiteY4" fmla="*/ 0 h 1283456"/>
              <a:gd name="connsiteX5" fmla="*/ 2131575 w 5549177"/>
              <a:gd name="connsiteY5" fmla="*/ 0 h 1283456"/>
              <a:gd name="connsiteX6" fmla="*/ 2803040 w 5549177"/>
              <a:gd name="connsiteY6" fmla="*/ 0 h 1283456"/>
              <a:gd name="connsiteX7" fmla="*/ 3423293 w 5549177"/>
              <a:gd name="connsiteY7" fmla="*/ 0 h 1283456"/>
              <a:gd name="connsiteX8" fmla="*/ 3992331 w 5549177"/>
              <a:gd name="connsiteY8" fmla="*/ 0 h 1283456"/>
              <a:gd name="connsiteX9" fmla="*/ 4510157 w 5549177"/>
              <a:gd name="connsiteY9" fmla="*/ 0 h 1283456"/>
              <a:gd name="connsiteX10" fmla="*/ 5335263 w 5549177"/>
              <a:gd name="connsiteY10" fmla="*/ 0 h 1283456"/>
              <a:gd name="connsiteX11" fmla="*/ 5549177 w 5549177"/>
              <a:gd name="connsiteY11" fmla="*/ 213914 h 1283456"/>
              <a:gd name="connsiteX12" fmla="*/ 5549177 w 5549177"/>
              <a:gd name="connsiteY12" fmla="*/ 624615 h 1283456"/>
              <a:gd name="connsiteX13" fmla="*/ 5549177 w 5549177"/>
              <a:gd name="connsiteY13" fmla="*/ 1069542 h 1283456"/>
              <a:gd name="connsiteX14" fmla="*/ 5335263 w 5549177"/>
              <a:gd name="connsiteY14" fmla="*/ 1283456 h 1283456"/>
              <a:gd name="connsiteX15" fmla="*/ 4663797 w 5549177"/>
              <a:gd name="connsiteY15" fmla="*/ 1283456 h 1283456"/>
              <a:gd name="connsiteX16" fmla="*/ 3992331 w 5549177"/>
              <a:gd name="connsiteY16" fmla="*/ 1283456 h 1283456"/>
              <a:gd name="connsiteX17" fmla="*/ 3576933 w 5549177"/>
              <a:gd name="connsiteY17" fmla="*/ 1283456 h 1283456"/>
              <a:gd name="connsiteX18" fmla="*/ 3110321 w 5549177"/>
              <a:gd name="connsiteY18" fmla="*/ 1283456 h 1283456"/>
              <a:gd name="connsiteX19" fmla="*/ 2643710 w 5549177"/>
              <a:gd name="connsiteY19" fmla="*/ 1283456 h 1283456"/>
              <a:gd name="connsiteX20" fmla="*/ 2125884 w 5549177"/>
              <a:gd name="connsiteY20" fmla="*/ 1283456 h 1283456"/>
              <a:gd name="connsiteX21" fmla="*/ 1454419 w 5549177"/>
              <a:gd name="connsiteY21" fmla="*/ 1283456 h 1283456"/>
              <a:gd name="connsiteX22" fmla="*/ 1039020 w 5549177"/>
              <a:gd name="connsiteY22" fmla="*/ 1283456 h 1283456"/>
              <a:gd name="connsiteX23" fmla="*/ 213914 w 5549177"/>
              <a:gd name="connsiteY23" fmla="*/ 1283456 h 1283456"/>
              <a:gd name="connsiteX24" fmla="*/ 0 w 5549177"/>
              <a:gd name="connsiteY24" fmla="*/ 1069542 h 1283456"/>
              <a:gd name="connsiteX25" fmla="*/ 0 w 5549177"/>
              <a:gd name="connsiteY25" fmla="*/ 641728 h 1283456"/>
              <a:gd name="connsiteX26" fmla="*/ 0 w 5549177"/>
              <a:gd name="connsiteY26" fmla="*/ 213914 h 128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49177" h="1283456" extrusionOk="0">
                <a:moveTo>
                  <a:pt x="0" y="213914"/>
                </a:moveTo>
                <a:cubicBezTo>
                  <a:pt x="-18345" y="107235"/>
                  <a:pt x="68265" y="1835"/>
                  <a:pt x="213914" y="0"/>
                </a:cubicBezTo>
                <a:cubicBezTo>
                  <a:pt x="404578" y="-5132"/>
                  <a:pt x="503658" y="54656"/>
                  <a:pt x="680526" y="0"/>
                </a:cubicBezTo>
                <a:cubicBezTo>
                  <a:pt x="857394" y="-54656"/>
                  <a:pt x="947524" y="14623"/>
                  <a:pt x="1147138" y="0"/>
                </a:cubicBezTo>
                <a:cubicBezTo>
                  <a:pt x="1346752" y="-14623"/>
                  <a:pt x="1438200" y="15628"/>
                  <a:pt x="1562536" y="0"/>
                </a:cubicBezTo>
                <a:cubicBezTo>
                  <a:pt x="1686872" y="-15628"/>
                  <a:pt x="1904624" y="55649"/>
                  <a:pt x="2131575" y="0"/>
                </a:cubicBezTo>
                <a:cubicBezTo>
                  <a:pt x="2358526" y="-55649"/>
                  <a:pt x="2638617" y="50094"/>
                  <a:pt x="2803040" y="0"/>
                </a:cubicBezTo>
                <a:cubicBezTo>
                  <a:pt x="2967463" y="-50094"/>
                  <a:pt x="3121804" y="51140"/>
                  <a:pt x="3423293" y="0"/>
                </a:cubicBezTo>
                <a:cubicBezTo>
                  <a:pt x="3724782" y="-51140"/>
                  <a:pt x="3779602" y="38275"/>
                  <a:pt x="3992331" y="0"/>
                </a:cubicBezTo>
                <a:cubicBezTo>
                  <a:pt x="4205060" y="-38275"/>
                  <a:pt x="4302694" y="1450"/>
                  <a:pt x="4510157" y="0"/>
                </a:cubicBezTo>
                <a:cubicBezTo>
                  <a:pt x="4717620" y="-1450"/>
                  <a:pt x="5129971" y="673"/>
                  <a:pt x="5335263" y="0"/>
                </a:cubicBezTo>
                <a:cubicBezTo>
                  <a:pt x="5484564" y="-3675"/>
                  <a:pt x="5519811" y="86083"/>
                  <a:pt x="5549177" y="213914"/>
                </a:cubicBezTo>
                <a:cubicBezTo>
                  <a:pt x="5570374" y="394334"/>
                  <a:pt x="5537695" y="529798"/>
                  <a:pt x="5549177" y="624615"/>
                </a:cubicBezTo>
                <a:cubicBezTo>
                  <a:pt x="5560659" y="719432"/>
                  <a:pt x="5501405" y="866933"/>
                  <a:pt x="5549177" y="1069542"/>
                </a:cubicBezTo>
                <a:cubicBezTo>
                  <a:pt x="5541198" y="1197660"/>
                  <a:pt x="5457308" y="1278437"/>
                  <a:pt x="5335263" y="1283456"/>
                </a:cubicBezTo>
                <a:cubicBezTo>
                  <a:pt x="5065334" y="1356806"/>
                  <a:pt x="4919237" y="1245203"/>
                  <a:pt x="4663797" y="1283456"/>
                </a:cubicBezTo>
                <a:cubicBezTo>
                  <a:pt x="4408357" y="1321709"/>
                  <a:pt x="4212029" y="1237504"/>
                  <a:pt x="3992331" y="1283456"/>
                </a:cubicBezTo>
                <a:cubicBezTo>
                  <a:pt x="3772633" y="1329408"/>
                  <a:pt x="3773323" y="1240114"/>
                  <a:pt x="3576933" y="1283456"/>
                </a:cubicBezTo>
                <a:cubicBezTo>
                  <a:pt x="3380543" y="1326798"/>
                  <a:pt x="3283509" y="1266118"/>
                  <a:pt x="3110321" y="1283456"/>
                </a:cubicBezTo>
                <a:cubicBezTo>
                  <a:pt x="2937133" y="1300794"/>
                  <a:pt x="2866207" y="1238931"/>
                  <a:pt x="2643710" y="1283456"/>
                </a:cubicBezTo>
                <a:cubicBezTo>
                  <a:pt x="2421213" y="1327981"/>
                  <a:pt x="2347801" y="1245951"/>
                  <a:pt x="2125884" y="1283456"/>
                </a:cubicBezTo>
                <a:cubicBezTo>
                  <a:pt x="1903967" y="1320961"/>
                  <a:pt x="1663245" y="1210171"/>
                  <a:pt x="1454419" y="1283456"/>
                </a:cubicBezTo>
                <a:cubicBezTo>
                  <a:pt x="1245594" y="1356741"/>
                  <a:pt x="1196632" y="1258096"/>
                  <a:pt x="1039020" y="1283456"/>
                </a:cubicBezTo>
                <a:cubicBezTo>
                  <a:pt x="881408" y="1308816"/>
                  <a:pt x="389814" y="1277207"/>
                  <a:pt x="213914" y="1283456"/>
                </a:cubicBezTo>
                <a:cubicBezTo>
                  <a:pt x="92482" y="1284780"/>
                  <a:pt x="8327" y="1201448"/>
                  <a:pt x="0" y="1069542"/>
                </a:cubicBezTo>
                <a:cubicBezTo>
                  <a:pt x="-16107" y="918492"/>
                  <a:pt x="29631" y="773169"/>
                  <a:pt x="0" y="641728"/>
                </a:cubicBezTo>
                <a:cubicBezTo>
                  <a:pt x="-29631" y="510287"/>
                  <a:pt x="49313" y="351884"/>
                  <a:pt x="0" y="213914"/>
                </a:cubicBezTo>
                <a:close/>
              </a:path>
            </a:pathLst>
          </a:custGeom>
          <a:noFill/>
          <a:ln w="28575">
            <a:solidFill>
              <a:srgbClr val="FF0000"/>
            </a:solidFill>
            <a:prstDash val="sysDash"/>
            <a:extLst>
              <a:ext uri="{C807C97D-BFC1-408E-A445-0C87EB9F89A2}">
                <ask:lineSketchStyleProps xmlns:ask="http://schemas.microsoft.com/office/drawing/2018/sketchyshapes" sd="1661685737">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Rounded Corners 273">
            <a:extLst>
              <a:ext uri="{FF2B5EF4-FFF2-40B4-BE49-F238E27FC236}">
                <a16:creationId xmlns:a16="http://schemas.microsoft.com/office/drawing/2014/main" id="{C78DA0B4-B229-42B8-7353-C0811BA89F65}"/>
              </a:ext>
            </a:extLst>
          </p:cNvPr>
          <p:cNvSpPr/>
          <p:nvPr/>
        </p:nvSpPr>
        <p:spPr>
          <a:xfrm>
            <a:off x="2303353" y="3117027"/>
            <a:ext cx="1062991" cy="359143"/>
          </a:xfrm>
          <a:custGeom>
            <a:avLst/>
            <a:gdLst>
              <a:gd name="connsiteX0" fmla="*/ 0 w 1062991"/>
              <a:gd name="connsiteY0" fmla="*/ 59858 h 359143"/>
              <a:gd name="connsiteX1" fmla="*/ 59858 w 1062991"/>
              <a:gd name="connsiteY1" fmla="*/ 0 h 359143"/>
              <a:gd name="connsiteX2" fmla="*/ 512630 w 1062991"/>
              <a:gd name="connsiteY2" fmla="*/ 0 h 359143"/>
              <a:gd name="connsiteX3" fmla="*/ 1003133 w 1062991"/>
              <a:gd name="connsiteY3" fmla="*/ 0 h 359143"/>
              <a:gd name="connsiteX4" fmla="*/ 1062991 w 1062991"/>
              <a:gd name="connsiteY4" fmla="*/ 59858 h 359143"/>
              <a:gd name="connsiteX5" fmla="*/ 1062991 w 1062991"/>
              <a:gd name="connsiteY5" fmla="*/ 299285 h 359143"/>
              <a:gd name="connsiteX6" fmla="*/ 1003133 w 1062991"/>
              <a:gd name="connsiteY6" fmla="*/ 359143 h 359143"/>
              <a:gd name="connsiteX7" fmla="*/ 531496 w 1062991"/>
              <a:gd name="connsiteY7" fmla="*/ 359143 h 359143"/>
              <a:gd name="connsiteX8" fmla="*/ 59858 w 1062991"/>
              <a:gd name="connsiteY8" fmla="*/ 359143 h 359143"/>
              <a:gd name="connsiteX9" fmla="*/ 0 w 1062991"/>
              <a:gd name="connsiteY9" fmla="*/ 299285 h 359143"/>
              <a:gd name="connsiteX10" fmla="*/ 0 w 1062991"/>
              <a:gd name="connsiteY10" fmla="*/ 59858 h 35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2991" h="359143" extrusionOk="0">
                <a:moveTo>
                  <a:pt x="0" y="59858"/>
                </a:moveTo>
                <a:cubicBezTo>
                  <a:pt x="-2344" y="28263"/>
                  <a:pt x="22832" y="265"/>
                  <a:pt x="59858" y="0"/>
                </a:cubicBezTo>
                <a:cubicBezTo>
                  <a:pt x="260049" y="-8844"/>
                  <a:pt x="357609" y="30277"/>
                  <a:pt x="512630" y="0"/>
                </a:cubicBezTo>
                <a:cubicBezTo>
                  <a:pt x="667651" y="-30277"/>
                  <a:pt x="772888" y="25349"/>
                  <a:pt x="1003133" y="0"/>
                </a:cubicBezTo>
                <a:cubicBezTo>
                  <a:pt x="1033343" y="-8259"/>
                  <a:pt x="1065538" y="30107"/>
                  <a:pt x="1062991" y="59858"/>
                </a:cubicBezTo>
                <a:cubicBezTo>
                  <a:pt x="1091424" y="114192"/>
                  <a:pt x="1041430" y="228891"/>
                  <a:pt x="1062991" y="299285"/>
                </a:cubicBezTo>
                <a:cubicBezTo>
                  <a:pt x="1065274" y="338085"/>
                  <a:pt x="1026873" y="357806"/>
                  <a:pt x="1003133" y="359143"/>
                </a:cubicBezTo>
                <a:cubicBezTo>
                  <a:pt x="853428" y="362399"/>
                  <a:pt x="687891" y="352825"/>
                  <a:pt x="531496" y="359143"/>
                </a:cubicBezTo>
                <a:cubicBezTo>
                  <a:pt x="375101" y="365461"/>
                  <a:pt x="273365" y="323948"/>
                  <a:pt x="59858" y="359143"/>
                </a:cubicBezTo>
                <a:cubicBezTo>
                  <a:pt x="32726" y="358444"/>
                  <a:pt x="-4949" y="330711"/>
                  <a:pt x="0" y="299285"/>
                </a:cubicBezTo>
                <a:cubicBezTo>
                  <a:pt x="-5718" y="219565"/>
                  <a:pt x="28580" y="125943"/>
                  <a:pt x="0" y="59858"/>
                </a:cubicBezTo>
                <a:close/>
              </a:path>
            </a:pathLst>
          </a:custGeom>
          <a:noFill/>
          <a:ln w="38100">
            <a:solidFill>
              <a:schemeClr val="accent6"/>
            </a:solidFill>
            <a:prstDash val="sysDash"/>
            <a:extLst>
              <a:ext uri="{C807C97D-BFC1-408E-A445-0C87EB9F89A2}">
                <ask:lineSketchStyleProps xmlns:ask="http://schemas.microsoft.com/office/drawing/2018/sketchyshapes" sd="1661685737">
                  <a:prstGeom prst="roundRect">
                    <a:avLst/>
                  </a:prstGeom>
                  <ask:type>
                    <ask:lineSketchScribble/>
                  </ask:type>
                </ask:lineSketchStyleProps>
              </a:ext>
            </a:extLst>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In-Scope</a:t>
            </a:r>
          </a:p>
        </p:txBody>
      </p:sp>
      <p:sp>
        <p:nvSpPr>
          <p:cNvPr id="275" name="Rectangle: Rounded Corners 274">
            <a:extLst>
              <a:ext uri="{FF2B5EF4-FFF2-40B4-BE49-F238E27FC236}">
                <a16:creationId xmlns:a16="http://schemas.microsoft.com/office/drawing/2014/main" id="{AB52EF94-21E6-A680-1EB3-E533368FADDA}"/>
              </a:ext>
            </a:extLst>
          </p:cNvPr>
          <p:cNvSpPr/>
          <p:nvPr/>
        </p:nvSpPr>
        <p:spPr>
          <a:xfrm>
            <a:off x="2293506" y="3723842"/>
            <a:ext cx="1097286" cy="342673"/>
          </a:xfrm>
          <a:custGeom>
            <a:avLst/>
            <a:gdLst>
              <a:gd name="connsiteX0" fmla="*/ 0 w 1097286"/>
              <a:gd name="connsiteY0" fmla="*/ 57113 h 342673"/>
              <a:gd name="connsiteX1" fmla="*/ 57113 w 1097286"/>
              <a:gd name="connsiteY1" fmla="*/ 0 h 342673"/>
              <a:gd name="connsiteX2" fmla="*/ 528982 w 1097286"/>
              <a:gd name="connsiteY2" fmla="*/ 0 h 342673"/>
              <a:gd name="connsiteX3" fmla="*/ 1040173 w 1097286"/>
              <a:gd name="connsiteY3" fmla="*/ 0 h 342673"/>
              <a:gd name="connsiteX4" fmla="*/ 1097286 w 1097286"/>
              <a:gd name="connsiteY4" fmla="*/ 57113 h 342673"/>
              <a:gd name="connsiteX5" fmla="*/ 1097286 w 1097286"/>
              <a:gd name="connsiteY5" fmla="*/ 285560 h 342673"/>
              <a:gd name="connsiteX6" fmla="*/ 1040173 w 1097286"/>
              <a:gd name="connsiteY6" fmla="*/ 342673 h 342673"/>
              <a:gd name="connsiteX7" fmla="*/ 548643 w 1097286"/>
              <a:gd name="connsiteY7" fmla="*/ 342673 h 342673"/>
              <a:gd name="connsiteX8" fmla="*/ 57113 w 1097286"/>
              <a:gd name="connsiteY8" fmla="*/ 342673 h 342673"/>
              <a:gd name="connsiteX9" fmla="*/ 0 w 1097286"/>
              <a:gd name="connsiteY9" fmla="*/ 285560 h 342673"/>
              <a:gd name="connsiteX10" fmla="*/ 0 w 1097286"/>
              <a:gd name="connsiteY10" fmla="*/ 57113 h 34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7286" h="342673" extrusionOk="0">
                <a:moveTo>
                  <a:pt x="0" y="57113"/>
                </a:moveTo>
                <a:cubicBezTo>
                  <a:pt x="-5442" y="28970"/>
                  <a:pt x="16368" y="614"/>
                  <a:pt x="57113" y="0"/>
                </a:cubicBezTo>
                <a:cubicBezTo>
                  <a:pt x="186084" y="-31382"/>
                  <a:pt x="315324" y="7621"/>
                  <a:pt x="528982" y="0"/>
                </a:cubicBezTo>
                <a:cubicBezTo>
                  <a:pt x="742640" y="-7621"/>
                  <a:pt x="805559" y="35011"/>
                  <a:pt x="1040173" y="0"/>
                </a:cubicBezTo>
                <a:cubicBezTo>
                  <a:pt x="1068647" y="-8896"/>
                  <a:pt x="1100947" y="30325"/>
                  <a:pt x="1097286" y="57113"/>
                </a:cubicBezTo>
                <a:cubicBezTo>
                  <a:pt x="1113382" y="166721"/>
                  <a:pt x="1095038" y="193099"/>
                  <a:pt x="1097286" y="285560"/>
                </a:cubicBezTo>
                <a:cubicBezTo>
                  <a:pt x="1099279" y="322114"/>
                  <a:pt x="1070410" y="342486"/>
                  <a:pt x="1040173" y="342673"/>
                </a:cubicBezTo>
                <a:cubicBezTo>
                  <a:pt x="903339" y="378571"/>
                  <a:pt x="784864" y="323375"/>
                  <a:pt x="548643" y="342673"/>
                </a:cubicBezTo>
                <a:cubicBezTo>
                  <a:pt x="312422" y="361971"/>
                  <a:pt x="184758" y="290301"/>
                  <a:pt x="57113" y="342673"/>
                </a:cubicBezTo>
                <a:cubicBezTo>
                  <a:pt x="28642" y="342311"/>
                  <a:pt x="-8690" y="314235"/>
                  <a:pt x="0" y="285560"/>
                </a:cubicBezTo>
                <a:cubicBezTo>
                  <a:pt x="-18123" y="219473"/>
                  <a:pt x="22353" y="121200"/>
                  <a:pt x="0" y="57113"/>
                </a:cubicBezTo>
                <a:close/>
              </a:path>
            </a:pathLst>
          </a:custGeom>
          <a:noFill/>
          <a:ln w="28575">
            <a:solidFill>
              <a:srgbClr val="FF0000"/>
            </a:solidFill>
            <a:prstDash val="sysDash"/>
            <a:extLst>
              <a:ext uri="{C807C97D-BFC1-408E-A445-0C87EB9F89A2}">
                <ask:lineSketchStyleProps xmlns:ask="http://schemas.microsoft.com/office/drawing/2018/sketchyshapes" sd="1661685737">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chemeClr val="tx1">
                    <a:lumMod val="75000"/>
                    <a:lumOff val="25000"/>
                  </a:schemeClr>
                </a:solidFill>
              </a:rPr>
              <a:t>Out-of--Scope</a:t>
            </a:r>
          </a:p>
        </p:txBody>
      </p:sp>
      <p:sp>
        <p:nvSpPr>
          <p:cNvPr id="276" name="Rectangle: Rounded Corners 275">
            <a:extLst>
              <a:ext uri="{FF2B5EF4-FFF2-40B4-BE49-F238E27FC236}">
                <a16:creationId xmlns:a16="http://schemas.microsoft.com/office/drawing/2014/main" id="{EB40D974-0B35-3886-D82C-1F6569268C2E}"/>
              </a:ext>
            </a:extLst>
          </p:cNvPr>
          <p:cNvSpPr/>
          <p:nvPr/>
        </p:nvSpPr>
        <p:spPr>
          <a:xfrm>
            <a:off x="5455422" y="1202303"/>
            <a:ext cx="1284648" cy="1335944"/>
          </a:xfrm>
          <a:custGeom>
            <a:avLst/>
            <a:gdLst>
              <a:gd name="connsiteX0" fmla="*/ 0 w 1284648"/>
              <a:gd name="connsiteY0" fmla="*/ 214112 h 1335944"/>
              <a:gd name="connsiteX1" fmla="*/ 214112 w 1284648"/>
              <a:gd name="connsiteY1" fmla="*/ 0 h 1335944"/>
              <a:gd name="connsiteX2" fmla="*/ 625196 w 1284648"/>
              <a:gd name="connsiteY2" fmla="*/ 0 h 1335944"/>
              <a:gd name="connsiteX3" fmla="*/ 1070536 w 1284648"/>
              <a:gd name="connsiteY3" fmla="*/ 0 h 1335944"/>
              <a:gd name="connsiteX4" fmla="*/ 1284648 w 1284648"/>
              <a:gd name="connsiteY4" fmla="*/ 214112 h 1335944"/>
              <a:gd name="connsiteX5" fmla="*/ 1284648 w 1284648"/>
              <a:gd name="connsiteY5" fmla="*/ 686126 h 1335944"/>
              <a:gd name="connsiteX6" fmla="*/ 1284648 w 1284648"/>
              <a:gd name="connsiteY6" fmla="*/ 1121832 h 1335944"/>
              <a:gd name="connsiteX7" fmla="*/ 1070536 w 1284648"/>
              <a:gd name="connsiteY7" fmla="*/ 1335944 h 1335944"/>
              <a:gd name="connsiteX8" fmla="*/ 633760 w 1284648"/>
              <a:gd name="connsiteY8" fmla="*/ 1335944 h 1335944"/>
              <a:gd name="connsiteX9" fmla="*/ 214112 w 1284648"/>
              <a:gd name="connsiteY9" fmla="*/ 1335944 h 1335944"/>
              <a:gd name="connsiteX10" fmla="*/ 0 w 1284648"/>
              <a:gd name="connsiteY10" fmla="*/ 1121832 h 1335944"/>
              <a:gd name="connsiteX11" fmla="*/ 0 w 1284648"/>
              <a:gd name="connsiteY11" fmla="*/ 677049 h 1335944"/>
              <a:gd name="connsiteX12" fmla="*/ 0 w 1284648"/>
              <a:gd name="connsiteY12" fmla="*/ 214112 h 133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648" h="1335944" extrusionOk="0">
                <a:moveTo>
                  <a:pt x="0" y="214112"/>
                </a:moveTo>
                <a:cubicBezTo>
                  <a:pt x="-11533" y="103067"/>
                  <a:pt x="83133" y="849"/>
                  <a:pt x="214112" y="0"/>
                </a:cubicBezTo>
                <a:cubicBezTo>
                  <a:pt x="376937" y="-11501"/>
                  <a:pt x="434465" y="20043"/>
                  <a:pt x="625196" y="0"/>
                </a:cubicBezTo>
                <a:cubicBezTo>
                  <a:pt x="815927" y="-20043"/>
                  <a:pt x="883167" y="3502"/>
                  <a:pt x="1070536" y="0"/>
                </a:cubicBezTo>
                <a:cubicBezTo>
                  <a:pt x="1181997" y="-19683"/>
                  <a:pt x="1292761" y="106398"/>
                  <a:pt x="1284648" y="214112"/>
                </a:cubicBezTo>
                <a:cubicBezTo>
                  <a:pt x="1325530" y="317091"/>
                  <a:pt x="1273934" y="457941"/>
                  <a:pt x="1284648" y="686126"/>
                </a:cubicBezTo>
                <a:cubicBezTo>
                  <a:pt x="1295362" y="914311"/>
                  <a:pt x="1273003" y="1021298"/>
                  <a:pt x="1284648" y="1121832"/>
                </a:cubicBezTo>
                <a:cubicBezTo>
                  <a:pt x="1290357" y="1237985"/>
                  <a:pt x="1182830" y="1338638"/>
                  <a:pt x="1070536" y="1335944"/>
                </a:cubicBezTo>
                <a:cubicBezTo>
                  <a:pt x="965549" y="1341315"/>
                  <a:pt x="797289" y="1287291"/>
                  <a:pt x="633760" y="1335944"/>
                </a:cubicBezTo>
                <a:cubicBezTo>
                  <a:pt x="470231" y="1384597"/>
                  <a:pt x="402743" y="1288686"/>
                  <a:pt x="214112" y="1335944"/>
                </a:cubicBezTo>
                <a:cubicBezTo>
                  <a:pt x="98101" y="1349845"/>
                  <a:pt x="19566" y="1237326"/>
                  <a:pt x="0" y="1121832"/>
                </a:cubicBezTo>
                <a:cubicBezTo>
                  <a:pt x="-14312" y="1007890"/>
                  <a:pt x="29903" y="829153"/>
                  <a:pt x="0" y="677049"/>
                </a:cubicBezTo>
                <a:cubicBezTo>
                  <a:pt x="-29903" y="524945"/>
                  <a:pt x="18184" y="426005"/>
                  <a:pt x="0" y="214112"/>
                </a:cubicBezTo>
                <a:close/>
              </a:path>
            </a:pathLst>
          </a:custGeom>
          <a:noFill/>
          <a:ln w="38100">
            <a:solidFill>
              <a:schemeClr val="accent6"/>
            </a:solidFill>
            <a:prstDash val="sysDash"/>
            <a:extLst>
              <a:ext uri="{C807C97D-BFC1-408E-A445-0C87EB9F89A2}">
                <ask:lineSketchStyleProps xmlns:ask="http://schemas.microsoft.com/office/drawing/2018/sketchyshapes" sd="1661685737">
                  <a:prstGeom prst="round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TextBox 276">
            <a:extLst>
              <a:ext uri="{FF2B5EF4-FFF2-40B4-BE49-F238E27FC236}">
                <a16:creationId xmlns:a16="http://schemas.microsoft.com/office/drawing/2014/main" id="{3585AC5C-E4C4-5B38-ED99-BC9E40B5B8EB}"/>
              </a:ext>
            </a:extLst>
          </p:cNvPr>
          <p:cNvSpPr txBox="1"/>
          <p:nvPr/>
        </p:nvSpPr>
        <p:spPr>
          <a:xfrm>
            <a:off x="3523056" y="3016267"/>
            <a:ext cx="2843086" cy="553998"/>
          </a:xfrm>
          <a:prstGeom prst="rect">
            <a:avLst/>
          </a:prstGeom>
          <a:noFill/>
        </p:spPr>
        <p:txBody>
          <a:bodyPr wrap="non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Packaging</a:t>
            </a:r>
          </a:p>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900" dirty="0"/>
              <a:t>Publishing and Sharing</a:t>
            </a:r>
          </a:p>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Basic Knowledge Repository APIs to support above</a:t>
            </a:r>
          </a:p>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900" dirty="0"/>
              <a:t>Stand-alone Knowledge Repository with/out authoring</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p:txBody>
      </p:sp>
      <p:sp>
        <p:nvSpPr>
          <p:cNvPr id="278" name="TextBox 277">
            <a:extLst>
              <a:ext uri="{FF2B5EF4-FFF2-40B4-BE49-F238E27FC236}">
                <a16:creationId xmlns:a16="http://schemas.microsoft.com/office/drawing/2014/main" id="{367F2086-1AFA-1CE8-D14A-8F7EA3D75750}"/>
              </a:ext>
            </a:extLst>
          </p:cNvPr>
          <p:cNvSpPr txBox="1"/>
          <p:nvPr/>
        </p:nvSpPr>
        <p:spPr>
          <a:xfrm>
            <a:off x="3519347" y="3661534"/>
            <a:ext cx="3153247" cy="692497"/>
          </a:xfrm>
          <a:prstGeom prst="rect">
            <a:avLst/>
          </a:prstGeom>
          <a:noFill/>
        </p:spPr>
        <p:txBody>
          <a:bodyPr wrap="square" lIns="0" tIns="0" rIns="0" bIns="0" rtlCol="0">
            <a:spAutoFit/>
          </a:bodyPr>
          <a:lstStyle/>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Full Knowledge Lifecycle APIs for distributed tools, systems</a:t>
            </a:r>
          </a:p>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900" dirty="0"/>
              <a:t>Collaboration using BYO tooling for any Lifecycle capability</a:t>
            </a:r>
          </a:p>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Internal capabilities or operations for integrated platforms</a:t>
            </a:r>
          </a:p>
          <a:p>
            <a:pPr marL="91355" marR="0" lvl="0" indent="-91355" algn="l" defTabSz="913554"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900" dirty="0"/>
              <a:t>Full interoperability across all lifecycle phases and knowledge platform capabilities</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7447864"/>
      </p:ext>
    </p:extLst>
  </p:cSld>
  <p:clrMapOvr>
    <a:masterClrMapping/>
  </p:clrMapOvr>
</p:sld>
</file>

<file path=ppt/theme/theme1.xml><?xml version="1.0" encoding="utf-8"?>
<a:theme xmlns:a="http://schemas.openxmlformats.org/drawingml/2006/main" name="Apervita Template 2019">
  <a:themeElements>
    <a:clrScheme name="Apervita 2019 ">
      <a:dk1>
        <a:srgbClr val="000000"/>
      </a:dk1>
      <a:lt1>
        <a:srgbClr val="FFFFFF"/>
      </a:lt1>
      <a:dk2>
        <a:srgbClr val="333333"/>
      </a:dk2>
      <a:lt2>
        <a:srgbClr val="E2E2E2"/>
      </a:lt2>
      <a:accent1>
        <a:srgbClr val="03A8E1"/>
      </a:accent1>
      <a:accent2>
        <a:srgbClr val="ECB679"/>
      </a:accent2>
      <a:accent3>
        <a:srgbClr val="B1B1B1"/>
      </a:accent3>
      <a:accent4>
        <a:srgbClr val="D76D57"/>
      </a:accent4>
      <a:accent5>
        <a:srgbClr val="0065A5"/>
      </a:accent5>
      <a:accent6>
        <a:srgbClr val="63BE71"/>
      </a:accent6>
      <a:hlink>
        <a:srgbClr val="03A8E1"/>
      </a:hlink>
      <a:folHlink>
        <a:srgbClr val="7470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rgbClr val="7470B6"/>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00409-03-Optum overview-LP_v1" id="{29272A8B-0280-9049-AEE0-AC85AC3330E4}" vid="{9D0E8A58-33A0-5B4B-BE3D-A52FC1E641A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pervita Template 2019">
  <a:themeElements>
    <a:clrScheme name="Apervita 2019 ">
      <a:dk1>
        <a:srgbClr val="000000"/>
      </a:dk1>
      <a:lt1>
        <a:srgbClr val="FFFFFF"/>
      </a:lt1>
      <a:dk2>
        <a:srgbClr val="333333"/>
      </a:dk2>
      <a:lt2>
        <a:srgbClr val="E2E2E2"/>
      </a:lt2>
      <a:accent1>
        <a:srgbClr val="03A8E1"/>
      </a:accent1>
      <a:accent2>
        <a:srgbClr val="ECB679"/>
      </a:accent2>
      <a:accent3>
        <a:srgbClr val="B1B1B1"/>
      </a:accent3>
      <a:accent4>
        <a:srgbClr val="D76D57"/>
      </a:accent4>
      <a:accent5>
        <a:srgbClr val="0065A5"/>
      </a:accent5>
      <a:accent6>
        <a:srgbClr val="63BE71"/>
      </a:accent6>
      <a:hlink>
        <a:srgbClr val="03A8E1"/>
      </a:hlink>
      <a:folHlink>
        <a:srgbClr val="7470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rgbClr val="7470B6"/>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pervita-Dense-PPT-RESTRICTED-20191004" id="{BF4A8AA1-FB52-184F-89FF-EEF08F7865B0}" vid="{5CE9E464-F9AE-9B4C-A5C2-07CDA1BDB2C2}"/>
    </a:ext>
  </a:extLst>
</a:theme>
</file>

<file path=ppt/theme/theme3.xml><?xml version="1.0" encoding="utf-8"?>
<a:theme xmlns:a="http://schemas.openxmlformats.org/drawingml/2006/main" name="2_Apervita Template 2019">
  <a:themeElements>
    <a:clrScheme name="Apervita 2019 ">
      <a:dk1>
        <a:srgbClr val="000000"/>
      </a:dk1>
      <a:lt1>
        <a:srgbClr val="FFFFFF"/>
      </a:lt1>
      <a:dk2>
        <a:srgbClr val="333333"/>
      </a:dk2>
      <a:lt2>
        <a:srgbClr val="E2E2E2"/>
      </a:lt2>
      <a:accent1>
        <a:srgbClr val="03A8E1"/>
      </a:accent1>
      <a:accent2>
        <a:srgbClr val="ECB679"/>
      </a:accent2>
      <a:accent3>
        <a:srgbClr val="B1B1B1"/>
      </a:accent3>
      <a:accent4>
        <a:srgbClr val="D76D57"/>
      </a:accent4>
      <a:accent5>
        <a:srgbClr val="0065A5"/>
      </a:accent5>
      <a:accent6>
        <a:srgbClr val="63BE71"/>
      </a:accent6>
      <a:hlink>
        <a:srgbClr val="03A8E1"/>
      </a:hlink>
      <a:folHlink>
        <a:srgbClr val="7470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0611-05-Corp-PPT-Template-Unrestricted-v6" id="{D8C53887-E377-3541-B0BB-02514B10B661}" vid="{180825F9-8AE6-2F45-A50E-5C1EE4E59128}"/>
    </a:ext>
  </a:extLst>
</a:theme>
</file>

<file path=ppt/theme/theme4.xml><?xml version="1.0" encoding="utf-8"?>
<a:theme xmlns:a="http://schemas.openxmlformats.org/drawingml/2006/main" name="4_Apervita Template 2019">
  <a:themeElements>
    <a:clrScheme name="Apervita 2019 ">
      <a:dk1>
        <a:srgbClr val="000000"/>
      </a:dk1>
      <a:lt1>
        <a:srgbClr val="FFFFFF"/>
      </a:lt1>
      <a:dk2>
        <a:srgbClr val="333333"/>
      </a:dk2>
      <a:lt2>
        <a:srgbClr val="E2E2E2"/>
      </a:lt2>
      <a:accent1>
        <a:srgbClr val="03A8E1"/>
      </a:accent1>
      <a:accent2>
        <a:srgbClr val="ECB679"/>
      </a:accent2>
      <a:accent3>
        <a:srgbClr val="B1B1B1"/>
      </a:accent3>
      <a:accent4>
        <a:srgbClr val="D76D57"/>
      </a:accent4>
      <a:accent5>
        <a:srgbClr val="0065A5"/>
      </a:accent5>
      <a:accent6>
        <a:srgbClr val="63BE71"/>
      </a:accent6>
      <a:hlink>
        <a:srgbClr val="03A8E1"/>
      </a:hlink>
      <a:folHlink>
        <a:srgbClr val="7470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rgbClr val="7470B6"/>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00409-03-Optum overview-LP_v1" id="{29272A8B-0280-9049-AEE0-AC85AC3330E4}" vid="{9D0E8A58-33A0-5B4B-BE3D-A52FC1E641A1}"/>
    </a:ext>
  </a:extLst>
</a:theme>
</file>

<file path=ppt/theme/theme5.xml><?xml version="1.0" encoding="utf-8"?>
<a:theme xmlns:a="http://schemas.openxmlformats.org/drawingml/2006/main" name="5_Apervita Template 2019">
  <a:themeElements>
    <a:clrScheme name="Apervita 2019 ">
      <a:dk1>
        <a:srgbClr val="000000"/>
      </a:dk1>
      <a:lt1>
        <a:srgbClr val="FFFFFF"/>
      </a:lt1>
      <a:dk2>
        <a:srgbClr val="333333"/>
      </a:dk2>
      <a:lt2>
        <a:srgbClr val="E2E2E2"/>
      </a:lt2>
      <a:accent1>
        <a:srgbClr val="03A8E1"/>
      </a:accent1>
      <a:accent2>
        <a:srgbClr val="ECB679"/>
      </a:accent2>
      <a:accent3>
        <a:srgbClr val="B1B1B1"/>
      </a:accent3>
      <a:accent4>
        <a:srgbClr val="D76D57"/>
      </a:accent4>
      <a:accent5>
        <a:srgbClr val="0065A5"/>
      </a:accent5>
      <a:accent6>
        <a:srgbClr val="63BE71"/>
      </a:accent6>
      <a:hlink>
        <a:srgbClr val="03A8E1"/>
      </a:hlink>
      <a:folHlink>
        <a:srgbClr val="7470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rgbClr val="7470B6"/>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00409-03-Optum overview-LP_v1" id="{29272A8B-0280-9049-AEE0-AC85AC3330E4}" vid="{9D0E8A58-33A0-5B4B-BE3D-A52FC1E641A1}"/>
    </a:ext>
  </a:extLst>
</a:theme>
</file>

<file path=ppt/theme/theme6.xml><?xml version="1.0" encoding="utf-8"?>
<a:theme xmlns:a="http://schemas.openxmlformats.org/drawingml/2006/main" name="6_Apervita Template 2019">
  <a:themeElements>
    <a:clrScheme name="Apervita 2019 ">
      <a:dk1>
        <a:srgbClr val="000000"/>
      </a:dk1>
      <a:lt1>
        <a:srgbClr val="FFFFFF"/>
      </a:lt1>
      <a:dk2>
        <a:srgbClr val="333333"/>
      </a:dk2>
      <a:lt2>
        <a:srgbClr val="E2E2E2"/>
      </a:lt2>
      <a:accent1>
        <a:srgbClr val="03A8E1"/>
      </a:accent1>
      <a:accent2>
        <a:srgbClr val="ECB679"/>
      </a:accent2>
      <a:accent3>
        <a:srgbClr val="B1B1B1"/>
      </a:accent3>
      <a:accent4>
        <a:srgbClr val="D76D57"/>
      </a:accent4>
      <a:accent5>
        <a:srgbClr val="0065A5"/>
      </a:accent5>
      <a:accent6>
        <a:srgbClr val="63BE71"/>
      </a:accent6>
      <a:hlink>
        <a:srgbClr val="03A8E1"/>
      </a:hlink>
      <a:folHlink>
        <a:srgbClr val="7470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rgbClr val="7470B6"/>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00409-03-Optum overview-LP_v1" id="{29272A8B-0280-9049-AEE0-AC85AC3330E4}" vid="{9D0E8A58-33A0-5B4B-BE3D-A52FC1E641A1}"/>
    </a:ext>
  </a:extLst>
</a:theme>
</file>

<file path=ppt/theme/theme7.xml><?xml version="1.0" encoding="utf-8"?>
<a:theme xmlns:a="http://schemas.openxmlformats.org/drawingml/2006/main" name="7_Apervita Template 2019">
  <a:themeElements>
    <a:clrScheme name="Apervita 2019 ">
      <a:dk1>
        <a:srgbClr val="000000"/>
      </a:dk1>
      <a:lt1>
        <a:srgbClr val="FFFFFF"/>
      </a:lt1>
      <a:dk2>
        <a:srgbClr val="333333"/>
      </a:dk2>
      <a:lt2>
        <a:srgbClr val="E2E2E2"/>
      </a:lt2>
      <a:accent1>
        <a:srgbClr val="03A8E1"/>
      </a:accent1>
      <a:accent2>
        <a:srgbClr val="ECB679"/>
      </a:accent2>
      <a:accent3>
        <a:srgbClr val="B1B1B1"/>
      </a:accent3>
      <a:accent4>
        <a:srgbClr val="D76D57"/>
      </a:accent4>
      <a:accent5>
        <a:srgbClr val="0065A5"/>
      </a:accent5>
      <a:accent6>
        <a:srgbClr val="63BE71"/>
      </a:accent6>
      <a:hlink>
        <a:srgbClr val="03A8E1"/>
      </a:hlink>
      <a:folHlink>
        <a:srgbClr val="7470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rgbClr val="7470B6"/>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3" id="{FD71FE0D-2F25-0B4C-9472-91961D54B0F9}" vid="{2B1B45C6-DE0E-7E4B-8CBF-042E24F3428C}"/>
    </a:ext>
  </a:extLst>
</a:theme>
</file>

<file path=ppt/theme/theme8.xml><?xml version="1.0" encoding="utf-8"?>
<a:theme xmlns:a="http://schemas.openxmlformats.org/drawingml/2006/main" name="8_Apervita Template 2019">
  <a:themeElements>
    <a:clrScheme name="Apervita 2019 ">
      <a:dk1>
        <a:srgbClr val="000000"/>
      </a:dk1>
      <a:lt1>
        <a:srgbClr val="FFFFFF"/>
      </a:lt1>
      <a:dk2>
        <a:srgbClr val="333333"/>
      </a:dk2>
      <a:lt2>
        <a:srgbClr val="E2E2E2"/>
      </a:lt2>
      <a:accent1>
        <a:srgbClr val="03A8E1"/>
      </a:accent1>
      <a:accent2>
        <a:srgbClr val="ECB679"/>
      </a:accent2>
      <a:accent3>
        <a:srgbClr val="B1B1B1"/>
      </a:accent3>
      <a:accent4>
        <a:srgbClr val="D76D57"/>
      </a:accent4>
      <a:accent5>
        <a:srgbClr val="0065A5"/>
      </a:accent5>
      <a:accent6>
        <a:srgbClr val="63BE71"/>
      </a:accent6>
      <a:hlink>
        <a:srgbClr val="03A8E1"/>
      </a:hlink>
      <a:folHlink>
        <a:srgbClr val="7470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rgbClr val="7470B6"/>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3" id="{FD71FE0D-2F25-0B4C-9472-91961D54B0F9}" vid="{2B1B45C6-DE0E-7E4B-8CBF-042E24F3428C}"/>
    </a:ext>
  </a:ext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Apervita Template 2019</Template>
  <TotalTime>161070</TotalTime>
  <Words>1159</Words>
  <Application>Microsoft Office PowerPoint</Application>
  <PresentationFormat>Custom</PresentationFormat>
  <Paragraphs>174</Paragraphs>
  <Slides>3</Slides>
  <Notes>3</Notes>
  <HiddenSlides>0</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3</vt:i4>
      </vt:variant>
    </vt:vector>
  </HeadingPairs>
  <TitlesOfParts>
    <vt:vector size="27" baseType="lpstr">
      <vt:lpstr>Arial</vt:lpstr>
      <vt:lpstr>Arial Unicode MS</vt:lpstr>
      <vt:lpstr>Calibri</vt:lpstr>
      <vt:lpstr>Corbel</vt:lpstr>
      <vt:lpstr>Courier New</vt:lpstr>
      <vt:lpstr>Helvetica</vt:lpstr>
      <vt:lpstr>Helvetica Neue</vt:lpstr>
      <vt:lpstr>Libre Franklin</vt:lpstr>
      <vt:lpstr>Libre Franklin Light</vt:lpstr>
      <vt:lpstr>Libre Franklin SemiBold</vt:lpstr>
      <vt:lpstr>Open Sans Condensed</vt:lpstr>
      <vt:lpstr>Raleway</vt:lpstr>
      <vt:lpstr>System Font Regular</vt:lpstr>
      <vt:lpstr>Tahoma</vt:lpstr>
      <vt:lpstr>Trebuchet MS</vt:lpstr>
      <vt:lpstr>Wingdings</vt:lpstr>
      <vt:lpstr>Apervita Template 2019</vt:lpstr>
      <vt:lpstr>1_Apervita Template 2019</vt:lpstr>
      <vt:lpstr>2_Apervita Template 2019</vt:lpstr>
      <vt:lpstr>4_Apervita Template 2019</vt:lpstr>
      <vt:lpstr>5_Apervita Template 2019</vt:lpstr>
      <vt:lpstr>6_Apervita Template 2019</vt:lpstr>
      <vt:lpstr>7_Apervita Template 2019</vt:lpstr>
      <vt:lpstr>8_Apervita Template 2019</vt:lpstr>
      <vt:lpstr>Knowledge-Driven Platform (Integrated, Virtual/aaS, or Hybrid)</vt:lpstr>
      <vt:lpstr>Knowledge-Driven Platform (Integrated, Virtual/aaS, or Hybrid)</vt:lpstr>
      <vt:lpstr>CRMI-IG Initial Use Case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Apervita Dense Presentation Template Provides up to Two Lines of Copy With a Soft Carriage Return</dc:title>
  <dc:creator>Michelle Schallhorn</dc:creator>
  <cp:lastModifiedBy>Bryn</cp:lastModifiedBy>
  <cp:revision>231</cp:revision>
  <cp:lastPrinted>2020-04-14T00:37:38Z</cp:lastPrinted>
  <dcterms:created xsi:type="dcterms:W3CDTF">2020-04-10T21:22:15Z</dcterms:created>
  <dcterms:modified xsi:type="dcterms:W3CDTF">2023-12-04T06:45:38Z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4e685d-f3a5-4911-a178-8660749f4201_Enabled">
    <vt:lpwstr>true</vt:lpwstr>
  </property>
  <property fmtid="{D5CDD505-2E9C-101B-9397-08002B2CF9AE}" pid="3" name="MSIP_Label_564e685d-f3a5-4911-a178-8660749f4201_SetDate">
    <vt:lpwstr>2019-05-17T18:38:09-0600</vt:lpwstr>
  </property>
  <property fmtid="{D5CDD505-2E9C-101B-9397-08002B2CF9AE}" pid="4" name="MSIP_Label_564e685d-f3a5-4911-a178-8660749f4201_Method">
    <vt:lpwstr>Privileged</vt:lpwstr>
  </property>
  <property fmtid="{D5CDD505-2E9C-101B-9397-08002B2CF9AE}" pid="5" name="MSIP_Label_564e685d-f3a5-4911-a178-8660749f4201_Name">
    <vt:lpwstr>Restricted</vt:lpwstr>
  </property>
  <property fmtid="{D5CDD505-2E9C-101B-9397-08002B2CF9AE}" pid="6" name="MSIP_Label_564e685d-f3a5-4911-a178-8660749f4201_SiteId">
    <vt:lpwstr>d1c6f1b9-14b8-48f1-aeed-e57f3311106a</vt:lpwstr>
  </property>
  <property fmtid="{D5CDD505-2E9C-101B-9397-08002B2CF9AE}" pid="7" name="MSIP_Label_564e685d-f3a5-4911-a178-8660749f4201_ActionId">
    <vt:lpwstr>c1f790ab-595e-41f2-af86-000058088a82</vt:lpwstr>
  </property>
  <property fmtid="{D5CDD505-2E9C-101B-9397-08002B2CF9AE}" pid="8" name="MSIP_Label_564e685d-f3a5-4911-a178-8660749f4201_ContentBits">
    <vt:lpwstr>2</vt:lpwstr>
  </property>
  <property fmtid="{D5CDD505-2E9C-101B-9397-08002B2CF9AE}" pid="9" name="ClassificationContentMarkingFooterLocations">
    <vt:lpwstr>Simple Light:3</vt:lpwstr>
  </property>
</Properties>
</file>